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73" r:id="rId3"/>
    <p:sldId id="260" r:id="rId4"/>
    <p:sldId id="262" r:id="rId5"/>
    <p:sldId id="263" r:id="rId6"/>
    <p:sldId id="265" r:id="rId7"/>
    <p:sldId id="268" r:id="rId8"/>
    <p:sldId id="269" r:id="rId9"/>
    <p:sldId id="270" r:id="rId10"/>
    <p:sldId id="282" r:id="rId11"/>
    <p:sldId id="283" r:id="rId12"/>
    <p:sldId id="284" r:id="rId13"/>
    <p:sldId id="257" r:id="rId14"/>
    <p:sldId id="300" r:id="rId15"/>
    <p:sldId id="301" r:id="rId16"/>
    <p:sldId id="302" r:id="rId17"/>
    <p:sldId id="303" r:id="rId18"/>
    <p:sldId id="304" r:id="rId19"/>
    <p:sldId id="305" r:id="rId20"/>
    <p:sldId id="307" r:id="rId21"/>
    <p:sldId id="275" r:id="rId22"/>
    <p:sldId id="276" r:id="rId23"/>
    <p:sldId id="298" r:id="rId24"/>
    <p:sldId id="296" r:id="rId25"/>
    <p:sldId id="287" r:id="rId26"/>
    <p:sldId id="278" r:id="rId27"/>
    <p:sldId id="279" r:id="rId28"/>
    <p:sldId id="289" r:id="rId29"/>
    <p:sldId id="290" r:id="rId30"/>
    <p:sldId id="291" r:id="rId31"/>
    <p:sldId id="292" r:id="rId32"/>
    <p:sldId id="293" r:id="rId33"/>
    <p:sldId id="294" r:id="rId34"/>
    <p:sldId id="295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1" autoAdjust="0"/>
    <p:restoredTop sz="94660"/>
  </p:normalViewPr>
  <p:slideViewPr>
    <p:cSldViewPr>
      <p:cViewPr varScale="1">
        <p:scale>
          <a:sx n="69" d="100"/>
          <a:sy n="69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68F82-A102-40BD-B4DB-974DBC84BE0F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5CD7-621C-4E95-873D-9E4686668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01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6CC7C-4792-4A61-90F9-37F02F61855E}" type="slidenum">
              <a:rPr lang="vi-VN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vi-VN" altLang="en-US" smtClean="0">
              <a:latin typeface="Arial" charset="0"/>
              <a:cs typeface="Arial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ED6FE25-14C5-4044-9A9B-76AE6B9E4539}" type="slidenum">
              <a:rPr lang="en-US" altLang="en-US">
                <a:latin typeface="Arial" charset="0"/>
              </a:rPr>
              <a:pPr algn="r"/>
              <a:t>7</a:t>
            </a:fld>
            <a:endParaRPr lang="en-US" altLang="en-US">
              <a:latin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95CD7-621C-4E95-873D-9E4686668BC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2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268D8-C044-4818-8C42-E0B16A58D152}" type="slidenum">
              <a:rPr lang="vi-VN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vi-VN" altLang="en-US" smtClean="0">
              <a:latin typeface="Arial" charset="0"/>
              <a:cs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1D9C124-0DEE-42D4-B53F-C3590BB49774}" type="slidenum">
              <a:rPr lang="en-US" altLang="en-US">
                <a:latin typeface="Arial" charset="0"/>
              </a:rPr>
              <a:pPr algn="r"/>
              <a:t>8</a:t>
            </a:fld>
            <a:endParaRPr lang="en-US" altLang="en-US">
              <a:latin typeface="Arial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688FCE-C4D1-4F1E-A770-050BCE541703}" type="slidenum">
              <a:rPr lang="vi-VN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vi-VN" altLang="en-US" smtClean="0">
              <a:latin typeface="Arial" charset="0"/>
              <a:cs typeface="Arial" charset="0"/>
            </a:endParaRPr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D5C207A-6F1D-48A8-9C9B-97E65B9C98B9}" type="slidenum">
              <a:rPr lang="en-US" altLang="en-US">
                <a:latin typeface="Arial" charset="0"/>
              </a:rPr>
              <a:pPr algn="r"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95CD7-621C-4E95-873D-9E4686668B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2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95CD7-621C-4E95-873D-9E4686668B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A9D3D11-AE4E-456A-AB39-B65E82493265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1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7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3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1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E0550-345D-4187-AB4B-9A94DDCE5EA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B773-6966-4EFA-A97A-DD55C104C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QUYNH\AppData\Local\Temp\wps\INetCache\d419172fefa57db08293b0f3f71f33d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QUYNH\AppData\Local\Temp\wps\INetCache\d419172fefa57db08293b0f3f71f33da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QUYNH\AppData\Local\Temp\wps\INetCache\d419172fefa57db08293b0f3f71f33d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QUYNH\AppData\Local\Temp\wps\INetCache\d419172fefa57db08293b0f3f71f33da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QUYNH\AppData\Local\Temp\wps\INetCache\d419172fefa57db08293b0f3f71f33da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QUYNH\AppData\Local\Temp\wps\INetCache\d419172fefa57db08293b0f3f71f33da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27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7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9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8.xml"/><Relationship Id="rId7" Type="http://schemas.openxmlformats.org/officeDocument/2006/relationships/slide" Target="slide33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-152400" y="-152400"/>
            <a:ext cx="2438400" cy="3048000"/>
            <a:chOff x="0" y="3120"/>
            <a:chExt cx="1536" cy="1200"/>
          </a:xfrm>
        </p:grpSpPr>
        <p:pic>
          <p:nvPicPr>
            <p:cNvPr id="3202" name="Picture 15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3" name="Picture 16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4" name="Picture 17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5" name="Picture 18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6" name="Picture 19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14"/>
          <p:cNvGrpSpPr>
            <a:grpSpLocks/>
          </p:cNvGrpSpPr>
          <p:nvPr/>
        </p:nvGrpSpPr>
        <p:grpSpPr bwMode="auto">
          <a:xfrm rot="10800000">
            <a:off x="6858000" y="4010025"/>
            <a:ext cx="2438400" cy="3076575"/>
            <a:chOff x="0" y="3120"/>
            <a:chExt cx="1536" cy="1200"/>
          </a:xfrm>
        </p:grpSpPr>
        <p:pic>
          <p:nvPicPr>
            <p:cNvPr id="3197" name="Picture 15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8" name="Picture 16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9" name="Picture 17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0" name="Picture 18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1" name="Picture 19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14" descr="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4400"/>
            <a:ext cx="1625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0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eart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004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heart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388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heart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heart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127625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3716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pinksparkle6df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9975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4"/>
          <p:cNvGrpSpPr>
            <a:grpSpLocks/>
          </p:cNvGrpSpPr>
          <p:nvPr/>
        </p:nvGrpSpPr>
        <p:grpSpPr bwMode="auto">
          <a:xfrm rot="-5400000">
            <a:off x="-304800" y="4267200"/>
            <a:ext cx="2895600" cy="2590800"/>
            <a:chOff x="0" y="3120"/>
            <a:chExt cx="1536" cy="1200"/>
          </a:xfrm>
        </p:grpSpPr>
        <p:pic>
          <p:nvPicPr>
            <p:cNvPr id="3192" name="Picture 15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3" name="Picture 16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4" name="Picture 17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5" name="Picture 18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6" name="Picture 19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Group 14"/>
          <p:cNvGrpSpPr>
            <a:grpSpLocks/>
          </p:cNvGrpSpPr>
          <p:nvPr/>
        </p:nvGrpSpPr>
        <p:grpSpPr bwMode="auto">
          <a:xfrm rot="5400000">
            <a:off x="6362700" y="-38100"/>
            <a:ext cx="3200400" cy="2819400"/>
            <a:chOff x="0" y="3120"/>
            <a:chExt cx="1536" cy="1200"/>
          </a:xfrm>
        </p:grpSpPr>
        <p:pic>
          <p:nvPicPr>
            <p:cNvPr id="3187" name="Picture 15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Picture 16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9" name="Picture 17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0" name="Picture 18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1" name="Picture 19" descr="hoad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92" name="AutoShape 40"/>
          <p:cNvSpPr>
            <a:spLocks noChangeArrowheads="1"/>
          </p:cNvSpPr>
          <p:nvPr/>
        </p:nvSpPr>
        <p:spPr bwMode="auto">
          <a:xfrm>
            <a:off x="2971800" y="3962400"/>
            <a:ext cx="2819400" cy="609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>
                <a:latin typeface=".VnTime" pitchFamily="34" charset="0"/>
              </a:rPr>
              <a:t>English </a:t>
            </a:r>
            <a:r>
              <a:rPr lang="en-US" altLang="en-US" sz="2800" dirty="0" smtClean="0">
                <a:latin typeface=".VnTime" pitchFamily="34" charset="0"/>
              </a:rPr>
              <a:t>5</a:t>
            </a:r>
            <a:endParaRPr lang="en-US" altLang="en-US" sz="2400" dirty="0"/>
          </a:p>
        </p:txBody>
      </p:sp>
      <p:pic>
        <p:nvPicPr>
          <p:cNvPr id="3094" name="Picture 42" descr="Book-09"/>
          <p:cNvPicPr>
            <a:picLocks noChangeAspect="1" noChangeArrowheads="1" noCrop="1"/>
          </p:cNvPicPr>
          <p:nvPr/>
        </p:nvPicPr>
        <p:blipFill>
          <a:blip r:embed="rId8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6576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WordArt 43"/>
          <p:cNvSpPr>
            <a:spLocks noChangeArrowheads="1" noChangeShapeType="1" noTextEdit="1"/>
          </p:cNvSpPr>
          <p:nvPr/>
        </p:nvSpPr>
        <p:spPr bwMode="auto">
          <a:xfrm>
            <a:off x="685800" y="1905000"/>
            <a:ext cx="76962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Welcome to our English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class  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.</a:t>
            </a:r>
          </a:p>
        </p:txBody>
      </p:sp>
      <p:grpSp>
        <p:nvGrpSpPr>
          <p:cNvPr id="46" name="Group 3"/>
          <p:cNvGrpSpPr>
            <a:grpSpLocks/>
          </p:cNvGrpSpPr>
          <p:nvPr/>
        </p:nvGrpSpPr>
        <p:grpSpPr bwMode="auto">
          <a:xfrm>
            <a:off x="2609850" y="2597633"/>
            <a:ext cx="3352800" cy="1981200"/>
            <a:chOff x="2928" y="384"/>
            <a:chExt cx="1789" cy="1403"/>
          </a:xfrm>
        </p:grpSpPr>
        <p:sp>
          <p:nvSpPr>
            <p:cNvPr id="3097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098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099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8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9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2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4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5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6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7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8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9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0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1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2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4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5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6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7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8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9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0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1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2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4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5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6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7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8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9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0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1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2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3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4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5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6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7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8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9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0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1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2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3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5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6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7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8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9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0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1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2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3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4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5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6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7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8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9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0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1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2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3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4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3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4 w 776"/>
                <a:gd name="T23" fmla="*/ 0 h 2368"/>
                <a:gd name="T24" fmla="*/ 4 w 776"/>
                <a:gd name="T25" fmla="*/ 0 h 2368"/>
                <a:gd name="T26" fmla="*/ 4 w 776"/>
                <a:gd name="T27" fmla="*/ 0 h 2368"/>
                <a:gd name="T28" fmla="*/ 4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5 w 776"/>
                <a:gd name="T39" fmla="*/ 0 h 2368"/>
                <a:gd name="T40" fmla="*/ 4 w 776"/>
                <a:gd name="T41" fmla="*/ 0 h 2368"/>
                <a:gd name="T42" fmla="*/ 5 w 776"/>
                <a:gd name="T43" fmla="*/ 0 h 2368"/>
                <a:gd name="T44" fmla="*/ 4 w 776"/>
                <a:gd name="T45" fmla="*/ 0 h 2368"/>
                <a:gd name="T46" fmla="*/ 5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9891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3132138" y="6163012"/>
            <a:ext cx="3024187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smtClean="0"/>
              <a:t>He is a pilot</a:t>
            </a:r>
            <a:endParaRPr lang="en-US" altLang="en-US" sz="3600" b="1" dirty="0"/>
          </a:p>
        </p:txBody>
      </p:sp>
      <p:pic>
        <p:nvPicPr>
          <p:cNvPr id="3" name="Picture 10" descr="Kết quả hình ảnh cho phi c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62000"/>
            <a:ext cx="7391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3132138" y="6163012"/>
            <a:ext cx="3497262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smtClean="0"/>
              <a:t>He is a footballer</a:t>
            </a:r>
            <a:endParaRPr lang="en-US" altLang="en-US" sz="3600" b="1" dirty="0"/>
          </a:p>
        </p:txBody>
      </p:sp>
      <p:pic>
        <p:nvPicPr>
          <p:cNvPr id="4" name="Picture 2" descr="Kết quả hình ảnh cho FOOTBALL PLAY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85800"/>
            <a:ext cx="464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3124200" y="6163012"/>
            <a:ext cx="3252787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smtClean="0"/>
              <a:t>She is a singer</a:t>
            </a:r>
            <a:endParaRPr lang="en-US" altLang="en-US" sz="3600" b="1" dirty="0"/>
          </a:p>
        </p:txBody>
      </p:sp>
      <p:pic>
        <p:nvPicPr>
          <p:cNvPr id="4" name="Picture 3" descr="755d2d42cc6f83.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0"/>
            <a:ext cx="3810000" cy="50006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bÃ¡c sÄ© cáº§n máº«n chÄm sÃ³c bá»nh nhÃ¢n thÃ´i thÃºc tÃ´i chá»n ngÃ nh Y DÆ°á»£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19" y="4364233"/>
            <a:ext cx="4216558" cy="148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hinh áº£nh nhÃ  vÄ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77" y="2053201"/>
            <a:ext cx="4021243" cy="13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" y="4343400"/>
            <a:ext cx="3939898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kiến trúc s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998" y="2221266"/>
            <a:ext cx="3798880" cy="151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25377" y="744296"/>
            <a:ext cx="351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b. design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buildings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5377" y="1405698"/>
            <a:ext cx="37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d. look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after patients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373" y="709794"/>
            <a:ext cx="343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a.  fly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 plane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373" y="1389517"/>
            <a:ext cx="303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c. write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stories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112" y="-71917"/>
            <a:ext cx="902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Matching words with pictures then read aloud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489" y="3732222"/>
            <a:ext cx="25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1876" y="3579352"/>
            <a:ext cx="25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800" y="5867399"/>
            <a:ext cx="2538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4934" y="5867399"/>
            <a:ext cx="2538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00069 0.7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50555 0.3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42622 0.4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9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5833 0.65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sp>
        <p:nvSpPr>
          <p:cNvPr id="8" name="TextBox 7"/>
          <p:cNvSpPr txBox="1"/>
          <p:nvPr/>
        </p:nvSpPr>
        <p:spPr>
          <a:xfrm>
            <a:off x="671916" y="1738376"/>
            <a:ext cx="4283457" cy="11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6827" dirty="0">
                <a:latin typeface="Arial" panose="020B0604020202020204" pitchFamily="34" charset="0"/>
                <a:cs typeface="Arial" panose="020B0604020202020204" pitchFamily="34" charset="0"/>
              </a:rPr>
              <a:t>look after</a:t>
            </a:r>
          </a:p>
        </p:txBody>
      </p:sp>
      <p:pic>
        <p:nvPicPr>
          <p:cNvPr id="124" name="Picture 123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5806553" y="3531955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7"/>
          <p:cNvSpPr txBox="1"/>
          <p:nvPr/>
        </p:nvSpPr>
        <p:spPr>
          <a:xfrm>
            <a:off x="679141" y="3581626"/>
            <a:ext cx="3047999" cy="11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6827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132382" y="1841783"/>
            <a:ext cx="3322094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568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sóc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5132381" y="3685032"/>
            <a:ext cx="380525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568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bệnh nhân</a:t>
            </a:r>
          </a:p>
        </p:txBody>
      </p:sp>
    </p:spTree>
    <p:extLst>
      <p:ext uri="{BB962C8B-B14F-4D97-AF65-F5344CB8AC3E}">
        <p14:creationId xmlns:p14="http://schemas.microsoft.com/office/powerpoint/2010/main" val="909511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sp>
        <p:nvSpPr>
          <p:cNvPr id="8" name="TextBox 7"/>
          <p:cNvSpPr txBox="1"/>
          <p:nvPr/>
        </p:nvSpPr>
        <p:spPr>
          <a:xfrm>
            <a:off x="567154" y="4095045"/>
            <a:ext cx="8458537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178" dirty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altLang="vi-VN" sz="8178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altLang="vi-VN" sz="8178" smtClean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en-US" altLang="vi-VN" sz="817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Picture 12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5551424" y="3225800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837124" y="1073686"/>
            <a:ext cx="3469753" cy="28773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5386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sp>
        <p:nvSpPr>
          <p:cNvPr id="8" name="TextBox 7"/>
          <p:cNvSpPr txBox="1"/>
          <p:nvPr/>
        </p:nvSpPr>
        <p:spPr>
          <a:xfrm>
            <a:off x="671916" y="1738376"/>
            <a:ext cx="4283457" cy="11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6827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pic>
        <p:nvPicPr>
          <p:cNvPr id="124" name="Picture 123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5806553" y="3531955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7"/>
          <p:cNvSpPr txBox="1"/>
          <p:nvPr/>
        </p:nvSpPr>
        <p:spPr>
          <a:xfrm>
            <a:off x="679141" y="3581626"/>
            <a:ext cx="3969059" cy="11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6827" dirty="0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132382" y="1994859"/>
            <a:ext cx="332209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42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thiết kế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5132381" y="3838109"/>
            <a:ext cx="380525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42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 tòa nhà</a:t>
            </a:r>
          </a:p>
        </p:txBody>
      </p:sp>
    </p:spTree>
    <p:extLst>
      <p:ext uri="{BB962C8B-B14F-4D97-AF65-F5344CB8AC3E}">
        <p14:creationId xmlns:p14="http://schemas.microsoft.com/office/powerpoint/2010/main" val="395128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sp>
        <p:nvSpPr>
          <p:cNvPr id="8" name="TextBox 7"/>
          <p:cNvSpPr txBox="1"/>
          <p:nvPr/>
        </p:nvSpPr>
        <p:spPr>
          <a:xfrm>
            <a:off x="381000" y="4095045"/>
            <a:ext cx="8534399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178" dirty="0">
                <a:latin typeface="Arial" panose="020B0604020202020204" pitchFamily="34" charset="0"/>
                <a:cs typeface="Arial" panose="020B0604020202020204" pitchFamily="34" charset="0"/>
              </a:rPr>
              <a:t>design buildings</a:t>
            </a:r>
          </a:p>
        </p:txBody>
      </p:sp>
      <p:pic>
        <p:nvPicPr>
          <p:cNvPr id="124" name="Picture 12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5551424" y="3225800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Picture 115"/>
          <p:cNvPicPr/>
          <p:nvPr/>
        </p:nvPicPr>
        <p:blipFill>
          <a:blip r:embed="rId4"/>
          <a:stretch>
            <a:fillRect/>
          </a:stretch>
        </p:blipFill>
        <p:spPr>
          <a:xfrm>
            <a:off x="2802355" y="1227215"/>
            <a:ext cx="3518069" cy="291704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14112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pic>
        <p:nvPicPr>
          <p:cNvPr id="124" name="Picture 12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5551424" y="3225800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7"/>
          <p:cNvSpPr txBox="1"/>
          <p:nvPr/>
        </p:nvSpPr>
        <p:spPr>
          <a:xfrm>
            <a:off x="715264" y="4248574"/>
            <a:ext cx="771347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5120" dirty="0">
                <a:latin typeface="Arial" panose="020B0604020202020204" pitchFamily="34" charset="0"/>
                <a:cs typeface="Arial" panose="020B0604020202020204" pitchFamily="34" charset="0"/>
              </a:rPr>
              <a:t>write stories for children</a:t>
            </a:r>
          </a:p>
        </p:txBody>
      </p:sp>
      <p:pic>
        <p:nvPicPr>
          <p:cNvPr id="114" name="Content Placeholder 113"/>
          <p:cNvPicPr>
            <a:picLocks noGrp="1"/>
          </p:cNvPicPr>
          <p:nvPr>
            <p:ph idx="4294967295"/>
          </p:nvPr>
        </p:nvPicPr>
        <p:blipFill>
          <a:blip r:embed="rId4"/>
          <a:srcRect t="21902"/>
          <a:stretch>
            <a:fillRect/>
          </a:stretch>
        </p:blipFill>
        <p:spPr>
          <a:xfrm>
            <a:off x="2768489" y="1124712"/>
            <a:ext cx="3586254" cy="3059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5375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97536" y="950412"/>
            <a:ext cx="8928156" cy="4965305"/>
          </a:xfrm>
          <a:prstGeom prst="flowChartAlternateProcess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9"/>
          </a:p>
        </p:txBody>
      </p:sp>
      <p:pic>
        <p:nvPicPr>
          <p:cNvPr id="124" name="Picture 12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5551424" y="3225800"/>
            <a:ext cx="54187" cy="5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7"/>
          <p:cNvSpPr txBox="1"/>
          <p:nvPr/>
        </p:nvSpPr>
        <p:spPr>
          <a:xfrm>
            <a:off x="704878" y="3787987"/>
            <a:ext cx="7713472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9813" dirty="0"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</a:p>
        </p:txBody>
      </p:sp>
      <p:pic>
        <p:nvPicPr>
          <p:cNvPr id="115" name="Picture 114"/>
          <p:cNvPicPr/>
          <p:nvPr/>
        </p:nvPicPr>
        <p:blipFill>
          <a:blip r:embed="rId4"/>
          <a:srcRect t="21873"/>
          <a:stretch>
            <a:fillRect/>
          </a:stretch>
        </p:blipFill>
        <p:spPr>
          <a:xfrm>
            <a:off x="2549934" y="1329719"/>
            <a:ext cx="4044132" cy="26221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4260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6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3276600"/>
            <a:ext cx="55271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Guesing the jobs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34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7" y="155833"/>
            <a:ext cx="8695943" cy="6488512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219457" y="3751411"/>
            <a:ext cx="1784095" cy="880241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vi-VN" sz="2560" dirty="0">
                <a:latin typeface="Arial" panose="020B0604020202020204" pitchFamily="34" charset="0"/>
                <a:cs typeface="Arial" panose="020B0604020202020204" pitchFamily="34" charset="0"/>
              </a:rPr>
              <a:t>look after patients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2472718" y="3751411"/>
            <a:ext cx="1982329" cy="880241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vi-VN" sz="2560" dirty="0">
                <a:latin typeface="Arial" panose="020B0604020202020204" pitchFamily="34" charset="0"/>
                <a:cs typeface="Arial" panose="020B0604020202020204" pitchFamily="34" charset="0"/>
              </a:rPr>
              <a:t>write stories </a:t>
            </a:r>
            <a:r>
              <a:rPr lang="en-US" altLang="vi-VN" sz="256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vi-VN" sz="2560" smtClean="0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endParaRPr lang="en-US" altLang="vi-VN" sz="25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776555" y="3726576"/>
            <a:ext cx="1982329" cy="880241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vi-VN" sz="2560" dirty="0">
                <a:latin typeface="Arial" panose="020B0604020202020204" pitchFamily="34" charset="0"/>
                <a:cs typeface="Arial" panose="020B0604020202020204" pitchFamily="34" charset="0"/>
              </a:rPr>
              <a:t>fly </a:t>
            </a:r>
          </a:p>
          <a:p>
            <a:pPr algn="ctr"/>
            <a:r>
              <a:rPr lang="en-US" altLang="vi-VN" sz="2560" dirty="0">
                <a:latin typeface="Arial" panose="020B0604020202020204" pitchFamily="34" charset="0"/>
                <a:cs typeface="Arial" panose="020B0604020202020204" pitchFamily="34" charset="0"/>
              </a:rPr>
              <a:t>a plane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30269" y="3751411"/>
            <a:ext cx="1982329" cy="880241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vi-VN" sz="2560" dirty="0">
                <a:latin typeface="Arial" panose="020B0604020202020204" pitchFamily="34" charset="0"/>
                <a:cs typeface="Arial" panose="020B0604020202020204" pitchFamily="34" charset="0"/>
              </a:rPr>
              <a:t>design buildings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1600200"/>
            <a:ext cx="9001760" cy="212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4822" y="427866"/>
            <a:ext cx="3845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9525" r="21774" b="11913"/>
          <a:stretch/>
        </p:blipFill>
        <p:spPr bwMode="auto">
          <a:xfrm>
            <a:off x="3653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iếng Anh Lớp 5_ Unit 15 WHAT WOULD YOU LIKE TO BE IN THE FUTURE (REVIEW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20622" y="152400"/>
            <a:ext cx="609600" cy="609600"/>
          </a:xfrm>
          <a:prstGeom prst="rect">
            <a:avLst/>
          </a:prstGeom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64382" y="3023470"/>
            <a:ext cx="370562" cy="370562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619" y="3408645"/>
            <a:ext cx="375781" cy="37578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848600" y="3025558"/>
            <a:ext cx="400572" cy="400572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83271" y="3434480"/>
            <a:ext cx="390394" cy="390394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03215" y="6098087"/>
            <a:ext cx="361167" cy="361167"/>
          </a:xfrm>
          <a:prstGeom prst="rect">
            <a:avLst/>
          </a:prstGeom>
        </p:spPr>
      </p:pic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54268" y="6390882"/>
            <a:ext cx="196241" cy="185156"/>
          </a:xfrm>
          <a:prstGeom prst="rect">
            <a:avLst/>
          </a:prstGeom>
        </p:spPr>
      </p:pic>
      <p:pic>
        <p:nvPicPr>
          <p:cNvPr id="9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53201" y="6073035"/>
            <a:ext cx="457200" cy="411269"/>
          </a:xfrm>
          <a:prstGeom prst="rect">
            <a:avLst/>
          </a:prstGeom>
        </p:spPr>
      </p:pic>
      <p:pic>
        <p:nvPicPr>
          <p:cNvPr id="10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73022" y="57932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4886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304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True/False sentences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830" y="2209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Mai would like to be a writer in the future.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830" y="3001604"/>
            <a:ext cx="408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Mai would like to sing.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830" y="3786481"/>
            <a:ext cx="568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Linda would like to be a writer too.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048" y="4688184"/>
            <a:ext cx="5247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Linda would like to fly a plane.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2209800"/>
            <a:ext cx="914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9982" y="3008531"/>
            <a:ext cx="10460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3809358"/>
            <a:ext cx="10460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0048" y="4681257"/>
            <a:ext cx="120895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785755" y="3464943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83282" y="4309701"/>
            <a:ext cx="789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7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7758113"/>
            <a:ext cx="41465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1600" y="121882"/>
            <a:ext cx="8889999" cy="6667499"/>
            <a:chOff x="101600" y="121882"/>
            <a:chExt cx="8889999" cy="66674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121882"/>
              <a:ext cx="8889999" cy="6667499"/>
            </a:xfrm>
            <a:prstGeom prst="rect">
              <a:avLst/>
            </a:prstGeom>
          </p:spPr>
        </p:pic>
        <p:sp>
          <p:nvSpPr>
            <p:cNvPr id="9232" name="Text Box 2"/>
            <p:cNvSpPr txBox="1">
              <a:spLocks noChangeArrowheads="1"/>
            </p:cNvSpPr>
            <p:nvPr/>
          </p:nvSpPr>
          <p:spPr bwMode="auto">
            <a:xfrm>
              <a:off x="838200" y="2079269"/>
              <a:ext cx="7416800" cy="1814512"/>
            </a:xfrm>
            <a:prstGeom prst="rect">
              <a:avLst/>
            </a:prstGeom>
            <a:noFill/>
            <a:ln w="76200" cmpd="tri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smtClean="0">
                  <a:solidFill>
                    <a:schemeClr val="tx2"/>
                  </a:solidFill>
                  <a:cs typeface="Arial" panose="020B0604020202020204" pitchFamily="34" charset="0"/>
                </a:rPr>
                <a:t>Why </a:t>
              </a:r>
              <a:r>
                <a:rPr lang="en-US" altLang="vi-VN" sz="2800" b="1">
                  <a:solidFill>
                    <a:schemeClr val="tx2"/>
                  </a:solidFill>
                  <a:cs typeface="Arial" panose="020B0604020202020204" pitchFamily="34" charset="0"/>
                </a:rPr>
                <a:t>would you like to be </a:t>
              </a:r>
              <a:r>
                <a:rPr lang="en-US" altLang="vi-VN" sz="2800" b="1" smtClean="0">
                  <a:solidFill>
                    <a:schemeClr val="tx2"/>
                  </a:solidFill>
                  <a:cs typeface="Arial" panose="020B0604020202020204" pitchFamily="34" charset="0"/>
                </a:rPr>
                <a:t>a </a:t>
              </a:r>
              <a:r>
                <a:rPr lang="en-US" altLang="vi-VN" sz="2800" b="1" smtClean="0">
                  <a:solidFill>
                    <a:srgbClr val="FF0000"/>
                  </a:solidFill>
                  <a:cs typeface="Arial" panose="020B0604020202020204" pitchFamily="34" charset="0"/>
                </a:rPr>
                <a:t>pilot</a:t>
              </a:r>
              <a:r>
                <a:rPr lang="en-US" altLang="vi-VN" sz="2800" b="1" smtClean="0">
                  <a:solidFill>
                    <a:schemeClr val="tx2"/>
                  </a:solidFill>
                  <a:cs typeface="Arial" panose="020B0604020202020204" pitchFamily="34" charset="0"/>
                </a:rPr>
                <a:t>?</a:t>
              </a:r>
              <a:endParaRPr lang="en-US" altLang="vi-VN" sz="2800" b="1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smtClean="0">
                  <a:solidFill>
                    <a:schemeClr val="tx2"/>
                  </a:solidFill>
                  <a:cs typeface="Arial" panose="020B0604020202020204" pitchFamily="34" charset="0"/>
                </a:rPr>
                <a:t>Because I’d like </a:t>
              </a:r>
              <a:r>
                <a:rPr lang="en-US" altLang="vi-VN" sz="2800" b="1" smtClean="0">
                  <a:solidFill>
                    <a:srgbClr val="FF0000"/>
                  </a:solidFill>
                  <a:cs typeface="Arial" panose="020B0604020202020204" pitchFamily="34" charset="0"/>
                </a:rPr>
                <a:t>to fly a plane</a:t>
              </a:r>
              <a:r>
                <a:rPr lang="en-US" altLang="vi-VN" sz="2800" b="1" smtClean="0">
                  <a:cs typeface="Arial" panose="020B0604020202020204" pitchFamily="34" charset="0"/>
                </a:rPr>
                <a:t>.</a:t>
              </a:r>
              <a:endParaRPr lang="en-US" altLang="vi-VN" sz="2800" b="1"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chemeClr val="tx2"/>
                  </a:solidFill>
                  <a:cs typeface="Arial" panose="020B0604020202020204" pitchFamily="34" charset="0"/>
                </a:rPr>
                <a:t>                                 </a:t>
              </a:r>
              <a:endParaRPr lang="en-US" altLang="vi-VN" sz="2800" b="1">
                <a:cs typeface="Arial" panose="020B0604020202020204" pitchFamily="34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216816" y="3567532"/>
              <a:ext cx="11414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 b="1">
                  <a:solidFill>
                    <a:schemeClr val="tx2"/>
                  </a:solidFill>
                  <a:cs typeface="Arial" panose="020B0604020202020204" pitchFamily="34" charset="0"/>
                </a:rPr>
                <a:t>Notes: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2851942" y="3893781"/>
              <a:ext cx="43386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 b="1" smtClean="0">
                  <a:cs typeface="Arial" panose="020B0604020202020204" pitchFamily="34" charset="0"/>
                </a:rPr>
                <a:t>Why not? </a:t>
              </a:r>
              <a:endParaRPr lang="en-US" altLang="vi-VN" sz="2400" b="1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33" name="Text Box 2"/>
            <p:cNvSpPr txBox="1">
              <a:spLocks noChangeArrowheads="1"/>
            </p:cNvSpPr>
            <p:nvPr/>
          </p:nvSpPr>
          <p:spPr bwMode="auto">
            <a:xfrm>
              <a:off x="3769518" y="425451"/>
              <a:ext cx="312896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0070C0"/>
                  </a:solidFill>
                  <a:cs typeface="Arial" panose="020B0604020202020204" pitchFamily="34" charset="0"/>
                </a:rPr>
                <a:t>SENTENCES</a:t>
              </a: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3429000" y="4482421"/>
              <a:ext cx="43386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 b="1" smtClean="0">
                  <a:cs typeface="Arial" panose="020B0604020202020204" pitchFamily="34" charset="0"/>
                </a:rPr>
                <a:t>Why </a:t>
              </a:r>
              <a:r>
                <a:rPr lang="en-US" altLang="vi-VN" sz="2400" b="1" smtClean="0">
                  <a:solidFill>
                    <a:srgbClr val="EA0904"/>
                  </a:solidFill>
                  <a:cs typeface="Arial" panose="020B0604020202020204" pitchFamily="34" charset="0"/>
                </a:rPr>
                <a:t>wouldn’t </a:t>
              </a:r>
              <a:r>
                <a:rPr lang="en-US" altLang="vi-VN" sz="2400" b="1" smtClean="0">
                  <a:solidFill>
                    <a:schemeClr val="tx2"/>
                  </a:solidFill>
                  <a:cs typeface="Arial" panose="020B0604020202020204" pitchFamily="34" charset="0"/>
                </a:rPr>
                <a:t>you like…?</a:t>
              </a:r>
              <a:endParaRPr lang="en-US" altLang="vi-VN" sz="2400" b="1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15539"/>
            <a:ext cx="9156986" cy="6889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1295400"/>
            <a:ext cx="7086600" cy="198120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</a:t>
            </a:r>
            <a:r>
              <a:rPr lang="en-US" sz="6000" smtClean="0"/>
              <a:t> </a:t>
            </a: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listen</a:t>
            </a:r>
            <a:r>
              <a:rPr lang="en-US" sz="6000" smtClean="0"/>
              <a:t>!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4544757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008" y="12619"/>
            <a:ext cx="91680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a game </a:t>
            </a:r>
            <a:r>
              <a:rPr lang="en-US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Do a crossword</a:t>
            </a: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1371600"/>
            <a:ext cx="2019822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86200" y="1375253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67200" y="13716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8200" y="13716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29200" y="13716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8200" y="1828800"/>
            <a:ext cx="289821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029200" y="18288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48822" y="18288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67400" y="18288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48400" y="18288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05600" y="1832453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86600" y="1832453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2362200"/>
            <a:ext cx="4191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265101" y="2400864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67400" y="2335186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79093" y="2382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29200" y="2382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83690" y="2365853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80770" y="2361282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86200" y="2335186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29000" y="234767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05600" y="2382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280770" y="2975453"/>
            <a:ext cx="2424830" cy="6821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4683690" y="2957270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29200" y="2991800"/>
            <a:ext cx="0" cy="66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448822" y="2970882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67400" y="2932866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66145" y="2957270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868455" y="3671212"/>
            <a:ext cx="3660210" cy="595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4280770" y="3671212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83690" y="3657600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029200" y="3657600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447778" y="3642443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67400" y="3642443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71364" y="3678476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76372" y="3642443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86600" y="3685740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29000" y="4281728"/>
            <a:ext cx="2438400" cy="5950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3886200" y="4281728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308954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683690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40682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447778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683690" y="4876800"/>
            <a:ext cx="240291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5040682" y="4876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448822" y="4884064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867400" y="4876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266145" y="4876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676372" y="4884064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429000" y="1375253"/>
            <a:ext cx="2019822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     I     L    O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886200" y="1388301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257806" y="1400827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48200" y="1388301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040682" y="1388301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630455" y="1831974"/>
            <a:ext cx="289821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    T     I      S     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029200" y="181427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447778" y="18575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867400" y="1845501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244224" y="1831974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705600" y="1845501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078249" y="1831974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895600" y="2365853"/>
            <a:ext cx="41910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      O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    B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E    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6705600" y="2378901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429000" y="2400864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897682" y="2370676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271375" y="2362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683690" y="2369716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040682" y="234767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21682" y="2408213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867400" y="2400864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244224" y="2383203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4295764" y="2970766"/>
            <a:ext cx="2424830" cy="6821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    O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    O     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4708742" y="2994347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59471" y="2957270"/>
            <a:ext cx="0" cy="66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421682" y="2963701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867400" y="2999755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265101" y="3017813"/>
            <a:ext cx="0" cy="70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868455" y="3664688"/>
            <a:ext cx="3660210" cy="595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   R     C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      T     E     C    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4271375" y="3653839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688910" y="3653839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059471" y="3671212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427945" y="3678476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5867400" y="3676547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6266145" y="3664688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705600" y="3633196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086600" y="3633196"/>
            <a:ext cx="0" cy="595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3429000" y="4281728"/>
            <a:ext cx="2438400" cy="5950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      A    R    M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R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3897682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257806" y="4249827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683690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058949" y="4267200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421682" y="4288992"/>
            <a:ext cx="0" cy="595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4688910" y="4873168"/>
            <a:ext cx="240291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      V    E     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5058949" y="4876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5404981" y="4862272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867400" y="4844899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277627" y="4876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6705600" y="4884064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1981200" y="5964477"/>
            <a:ext cx="2327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DOWN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257806" y="5964477"/>
            <a:ext cx="4928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TEACHER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040682" y="1375252"/>
            <a:ext cx="387263" cy="4172819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Oval 8">
            <a:hlinkClick r:id="rId2" action="ppaction://hlinksldjump" highlightClick="1"/>
          </p:cNvPr>
          <p:cNvSpPr/>
          <p:nvPr/>
        </p:nvSpPr>
        <p:spPr>
          <a:xfrm>
            <a:off x="457200" y="1928006"/>
            <a:ext cx="457200" cy="4426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121">
            <a:hlinkClick r:id="rId3" action="ppaction://hlinksldjump" highlightClick="1"/>
          </p:cNvPr>
          <p:cNvSpPr/>
          <p:nvPr/>
        </p:nvSpPr>
        <p:spPr>
          <a:xfrm>
            <a:off x="457200" y="1382518"/>
            <a:ext cx="457200" cy="44267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122">
            <a:hlinkClick r:id="rId4" action="ppaction://hlinksldjump" highlightClick="1"/>
          </p:cNvPr>
          <p:cNvSpPr/>
          <p:nvPr/>
        </p:nvSpPr>
        <p:spPr>
          <a:xfrm>
            <a:off x="457200" y="2493327"/>
            <a:ext cx="457200" cy="4426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123">
            <a:hlinkClick r:id="rId5" action="ppaction://hlinksldjump"/>
          </p:cNvPr>
          <p:cNvSpPr/>
          <p:nvPr/>
        </p:nvSpPr>
        <p:spPr>
          <a:xfrm>
            <a:off x="457200" y="3146643"/>
            <a:ext cx="457200" cy="4426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7" name="Oval 126">
            <a:hlinkClick r:id="rId6" action="ppaction://hlinksldjump" highlightClick="1"/>
          </p:cNvPr>
          <p:cNvSpPr/>
          <p:nvPr/>
        </p:nvSpPr>
        <p:spPr>
          <a:xfrm>
            <a:off x="457200" y="3734259"/>
            <a:ext cx="457200" cy="44267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Oval 127">
            <a:hlinkClick r:id="rId7" action="ppaction://hlinksldjump" highlightClick="1"/>
          </p:cNvPr>
          <p:cNvSpPr/>
          <p:nvPr/>
        </p:nvSpPr>
        <p:spPr>
          <a:xfrm>
            <a:off x="457200" y="4343401"/>
            <a:ext cx="457200" cy="4426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Oval 128">
            <a:hlinkClick r:id="rId8" action="ppaction://hlinksldjump"/>
          </p:cNvPr>
          <p:cNvSpPr/>
          <p:nvPr/>
        </p:nvSpPr>
        <p:spPr>
          <a:xfrm>
            <a:off x="457200" y="4983837"/>
            <a:ext cx="457200" cy="4426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29000" y="1371600"/>
            <a:ext cx="439455" cy="442670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4648200" y="1928006"/>
            <a:ext cx="381000" cy="40718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5-Point Star 114"/>
          <p:cNvSpPr/>
          <p:nvPr/>
        </p:nvSpPr>
        <p:spPr>
          <a:xfrm>
            <a:off x="4672208" y="1956275"/>
            <a:ext cx="381000" cy="40718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2992417" y="2412041"/>
            <a:ext cx="481469" cy="539224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4308954" y="3010464"/>
            <a:ext cx="529746" cy="578849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3897681" y="3684688"/>
            <a:ext cx="468683" cy="565796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3429000" y="4269916"/>
            <a:ext cx="468681" cy="550172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4672208" y="4847615"/>
            <a:ext cx="383609" cy="706980"/>
          </a:xfrm>
          <a:prstGeom prst="star5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  <p:bldP spid="77" grpId="0" animBg="1"/>
      <p:bldP spid="91" grpId="0" animBg="1"/>
      <p:bldP spid="98" grpId="0" animBg="1"/>
      <p:bldP spid="108" grpId="0" animBg="1"/>
      <p:bldP spid="11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2"/>
          <p:cNvSpPr>
            <a:spLocks noChangeArrowheads="1" noChangeShapeType="1" noTextEdit="1"/>
          </p:cNvSpPr>
          <p:nvPr/>
        </p:nvSpPr>
        <p:spPr bwMode="auto">
          <a:xfrm>
            <a:off x="1371600" y="914400"/>
            <a:ext cx="6840538" cy="1435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2428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HOME LINK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14400" y="2362200"/>
            <a:ext cx="7561263" cy="3416320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asking and answering about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future job and the reason why.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- Prepare new lesson: 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Unit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15-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2" name="Picture 4" descr="happy_daisy_hb">
            <a:hlinkClick r:id="" action="ppaction://noaction">
              <a:snd r:embed="rId3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63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2067166a35x1e8i0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175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2067166a35x1e8i0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5210175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250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  <p:bldP spid="737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aisy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6324600" cy="7098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3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Fato"/>
              </a:rPr>
              <a:t>Good bye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Fato"/>
              </a:rPr>
              <a:t>.</a:t>
            </a:r>
          </a:p>
        </p:txBody>
      </p:sp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990600" y="1676400"/>
            <a:ext cx="72390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Duff"/>
              </a:rPr>
              <a:t>Thanks for your attendance</a:t>
            </a:r>
          </a:p>
        </p:txBody>
      </p:sp>
    </p:spTree>
    <p:extLst>
      <p:ext uri="{BB962C8B-B14F-4D97-AF65-F5344CB8AC3E}">
        <p14:creationId xmlns:p14="http://schemas.microsoft.com/office/powerpoint/2010/main" val="35346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614" y="2133600"/>
            <a:ext cx="9128342" cy="1981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4886" y="2662535"/>
            <a:ext cx="8610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1.He flies a plane . He is a …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97676" y="2662535"/>
            <a:ext cx="1531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pilot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790" y="1875898"/>
            <a:ext cx="9162789" cy="2162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1200"/>
            <a:ext cx="91627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2.You have a toothache . You should go to the …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2788687"/>
            <a:ext cx="2380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dentist</a:t>
            </a:r>
            <a:endParaRPr lang="en-US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41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bacs 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"/>
            <a:ext cx="7010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0801" y="5943600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is a doctor 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47800"/>
            <a:ext cx="9162789" cy="2209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829425"/>
            <a:ext cx="91774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3.He likes playing football .He’d like to be </a:t>
            </a:r>
            <a:r>
              <a:rPr lang="en-US" sz="4400" b="1" cap="none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………… </a:t>
            </a:r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400" b="1" cap="none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future.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2464714"/>
            <a:ext cx="2377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footballer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750" y="1676400"/>
            <a:ext cx="9158614" cy="228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" y="1942237"/>
            <a:ext cx="91434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4.You have a fever </a:t>
            </a:r>
            <a:r>
              <a:rPr lang="en-US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You </a:t>
            </a:r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should go </a:t>
            </a:r>
            <a:r>
              <a:rPr lang="en-US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the ………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2752728"/>
            <a:ext cx="2380349" cy="86330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doctor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2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 highlightClick="1"/>
          </p:cNvPr>
          <p:cNvSpPr/>
          <p:nvPr/>
        </p:nvSpPr>
        <p:spPr>
          <a:xfrm>
            <a:off x="-29750" y="1143000"/>
            <a:ext cx="9158614" cy="2133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4" y="1332637"/>
            <a:ext cx="9173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5.He designs buildings. He </a:t>
            </a:r>
            <a:r>
              <a:rPr lang="en-US" sz="54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an……….…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2163633"/>
            <a:ext cx="289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architect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5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 highlightClick="1"/>
          </p:cNvPr>
          <p:cNvSpPr/>
          <p:nvPr/>
        </p:nvSpPr>
        <p:spPr>
          <a:xfrm>
            <a:off x="-14614" y="1295400"/>
            <a:ext cx="9158614" cy="228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1" y="1561237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6.He works on a farm . He is </a:t>
            </a:r>
            <a:r>
              <a:rPr lang="en-US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………….…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2329324"/>
            <a:ext cx="27855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farmer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>
                  <a:alpha val="5700"/>
                </a:srgb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0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4" y="-30271"/>
            <a:ext cx="9158614" cy="6888271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 highlightClick="1"/>
          </p:cNvPr>
          <p:cNvSpPr/>
          <p:nvPr/>
        </p:nvSpPr>
        <p:spPr>
          <a:xfrm>
            <a:off x="0" y="1371600"/>
            <a:ext cx="9144000" cy="2042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 highlightClick="1"/>
          </p:cNvPr>
          <p:cNvSpPr/>
          <p:nvPr/>
        </p:nvSpPr>
        <p:spPr>
          <a:xfrm>
            <a:off x="4549557" y="4267200"/>
            <a:ext cx="2918043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371600"/>
            <a:ext cx="769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7.He drives a taxi </a:t>
            </a:r>
            <a:r>
              <a:rPr lang="en-US" sz="5400" b="1" cap="none" spc="0" smtClean="0">
                <a:ln w="50800"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5400" b="1" cap="none" spc="0" smtClean="0">
                <a:ln w="50800"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5400" b="1" cap="none" spc="0" dirty="0" smtClean="0">
                <a:ln w="50800"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5400" b="1" cap="none" spc="0" smtClean="0">
                <a:ln w="50800"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……..…</a:t>
            </a:r>
            <a:endParaRPr lang="en-US" sz="5400" b="1" cap="none" spc="0" dirty="0">
              <a:ln w="50800"/>
              <a:solidFill>
                <a:srgbClr val="00B05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2357" y="2167599"/>
            <a:ext cx="3375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smtClean="0">
                <a:ln w="50800"/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taxi driver</a:t>
            </a:r>
            <a:endParaRPr lang="en-US" sz="5400" b="1" cap="none" spc="0" dirty="0">
              <a:ln w="50800"/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24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9731" y="5664483"/>
            <a:ext cx="336617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a driver 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AutoShape 2" descr="data:image/jpeg;base64,/9j/4AAQSkZJRgABAQAAAQABAAD/2wCEAAkGBxQTEhUUExQWFhUXGBwaGBcYFxwfGBgbFRgYFxgbHRgeHCggGBwlHBgXITEhJSkrLi4uGB8zODMsNygtLisBCgoKDg0OGxAQGywkICQsLDQsLCwsNDQvNCwsLCwsLCwsLCwsLCwsLCw0LC0sLCwsLCwsLCwsLCwsLCwsLCwsLP/AABEIANYA7AMBEQACEQEDEQH/xAAcAAABBQEBAQAAAAAAAAAAAAAAAwQFBgcCAQj/xABQEAACAQIDBAcDCAQKCQMFAAABAgMAEQQSIQUGMUETIlFhcYGRBzKhFCNCUmKxwdFyc4KSFTNDU5OistLh8BZEVGOzwsPT4ggk8RclNWSD/8QAGwEBAAIDAQEAAAAAAAAAAAAAAAMEAQIFBgf/xABCEQACAQIDBAYIBQEHBAMBAAAAAQIDEQQhMQUSQVETYXGBkbEUIjKhwdHh8AYVI0JS8TNTYnKSotIkNEOCssLiFv/aAAwDAQACEQMRAD8A3GgCgCgCgCgCgCgGuN2jDCM0sscY4Xd1Ua8NSRQFX2l7Udlw/wCsiQ9kSs99be8oyg+JFAVjavtxw63GHw0snHrOwRb2FtOsxF73uBw51i5mxXsX7cMYbdFh8OnbnzvfstZktz7fKlxYg8V7V9qOAOnVLHikSXPccwYWpczYicRvvtF8xbGz9a97PlGvYFsB5WoMiOO3cSdDisRbs6eT+9QxkMBWDIEUBe91varjcJlWRvlMQ+jKT0gH2ZeI/aDeXLNzFjcd1t8sJjx8xKC4BJibSQAG18h1K8NRpqKyYLBQBQBQBQBQBQBQBQBQBQBQBQBQBQBQBQFV3i9oeAwekk4d7G0cPXfQXF7GyXuLFiAe3Q2Az7bXtwdurg8La/B5jduf8kht2H3u3TnWGzKTbsio7U302tiyM08sa3uFh+ZUaW95bOR3Mx41o6kVxLVPA156Qffl5kCdiSuczsCe1mLNbxt+NaOtEtx2RXerS7/p8RdN3+2T0X/GtOn6izHYv8p+76iybBTmzH0/KtXXkTR2PRWsm/D5Co2NCOIJ8WP4EVjppkq2Xhlqn4v4WPUwuHTWyeZv95o5TZmOHwVLO0e9382z3psP2xf1axap1melwPOHuPTjYB9JPKx+6m5PkzZ4rCL90fvsODisP/u/3f8ACs7tTrI/SMD/AIfD6HA2dBICU9VJ08uA9Kz0k45M0WBweITlT9z+GnuGWK2Gw1Q5h2HQ/kfhUkayepSr7InHOm79XH5P3EYrMjAgsjqbgglWU9oI1BqZM5EouLtJWZre5ftlZbRbRGYf7Qi9YC3041GuvNe3hzrNzWxs2CxkcyLJE6yIwurqQVI7iNDWTAvQBQBQBQBQBQBQBQBQBQBQEXt7eHDYNA+JmWIHhf3msCbKouzHTkKAy/bPtkllzJgMNYagTTH4iMadvFuy45VpKajqWKOFq1vYjfy8SmbU2hjsXf5VjJCrcY0OVOemVbKRqRqDfnULr8kdSlsaX/kl4fP6DGLZUMY1UeLcPThUbqTZfjs/C0leST65fdj07UhXQMLngFFyfSsKnNmZY/C01lJdy+Q7wy4iW/Q4Sd7cyuVf3m0v3VNHCVJFOpt2hHRX++/yHkW7W0pLWgSK/OSRdPIEn4Gpo4GXEo1fxA/2pL3/ACHUfs/x7Dr4iJO5cx+IUGpVgewpT21Wl+591kP4fZfcfO4yUt9hQB8STUqwcUVZbTrSd7vxY02zuhs3BJ0mKkmkY+6mcBntbgFAPPiTasypU6azIlWq1ZZLv/qZ9JGJpSIIsik9VAxbL4u3Hmb6VVk1qW4ppZj7/RuXm0YPZmP5VpvI2scjYc6HMER7crgqfEEgmsqSDRNjaGzzFImIwXyecI2QoXKs2U5ed11txuO+rCnSazWZXcKqeUrojcGSmEvwOViD3km34VzpetUsepw7dHZ7ktbN+Ly+B3gMNjehWYRmWI3PEFrAkHT3uXYatPCOUd5I5NHbU6U9ycr9vz+Z0uJim6rizD6LCzDwqo4TpnbhicLjFuyWfJ69z+QwxmxGGsZzDs5j86ljWT1KGJ2TOOdLNcuP1FN196MTs+UPA7AZrvESejfkQy8AbfStcaVOmcdqzsze9y/aXhMfljJ6HEH+Rc+8dfcewD6C9tD3Vk1LtQBQBQBQBQBQBQBQBQBQGDf+oFb47DAcTBb1kasM2jFydlxKuWcyx4aBFLvotzYDj+AJ8qq0qTqM9Fj8f6HaEEtPpoWXAez7FOQcTiVjXmkIu1rfXIFjfuar8MClqefrbarz0k/Lyz95YcH7PcChBeNpmHOV2b+rcKfMVajh6ceBzZ4qrN3kyx4DZUaaRRRoPsoBw4aga1J6sSH1pEkuGA1Y1q5t6G6ppaiPQknQWHfW28kabregouEPMitd82VNiMygGwN63Tb1NJJJ5GTe1vYkvSjFKGaIoFbmIyDYacla417b9utTEwd94uYWatu8SD2Vi4+gXrBCpCsADqTwNgLkmqTTuXUyW/g9+aSeUUh5/o9laXXM3s+R02AZVZysiqurMY3AUDmSQLAczS6FnyI/bcAkwxYkEr1lYG9xzF+8fhW8dTR6EbtFSMPHGouzZVAHEm17eunnUVNb1R2O7jX0WBjB5ezfuV35Gm/KIMFDGkkioqKFFzqbC2g4nma9BeNOKTdjwe7OrJtK5W9t7xbMn0lVpDwzLGQw7w+hqvUrUZa5lqlQxEM4u3eQOHYO+TCSNNfURSjLLpqcr+42gvYkedUJ4aFR/pvPkd3DbXr4dWrK6++/z7gkw6TZg6FXU5WBFnUjkfWqj36TszuwWG2hT30u/j7vqQ2L2bJEcykkA3DLoy2NwdNQRxuOypoVVI5GK2dVo5rOPP5o0Pcf2wSw2ix+aaLQLKoHSpbTri46UcNfe0+kTUtznWNwwGOjnjWWF1kjYXV1IKnloR31kwOKAKAKAKAKAKAKAKAw725rfaWE/Vf9Rqjqeyy1g0nXgnzRE7h4XPtQvyihJ82so+DN6VLgVxM7el+s12GrqL8K6Z57UdxYUc9e6onPkSxp8x9BBfjwqGUieMTroALk+lN7gjO7xY3JrcjGss5Oi38RUiilqRSk3khIYduytt5Gu4xviYFdWRwGVgVZTqCCLEHtFZ1RrmmYXtDZKLtL5PhA7qsqix1IyMDIL/VWx1PZXMrbsW7HWoOU0m9TWMLtYvip4Lm6AEDoWGUECxMhcrKGN7ABfcbsvXOcfVTOipes0Odj4ppYyZEkU5mUrIgUkA20W5uptx53rElZ5GYu6zMf2vhegXEYbkuJCqPsvZ0HpY+dXIyulLqKe56251+ZI7Ohz47CpyQtIe7IOqfW1b4CN6lzofiKpu04wXX8F8yRn2XHj9pzdJmMOHiUNlNsxPWVc1ja5du/q1U29j54eyp23m7K+eWrduo5Oy8PvxSfH7+BP4HcLZ8l/mGAH+/k/vV5SvtnHUrfqJv/ACr5HXq4OnCxSPZ1EjYySRRZER2UHUgOwC+JC3HnXv8ABRe962qWfbxPP46X6dlxZFbTxJaIvzmlZ+d7FmK28gtU29+s2d3d6HZ8IrJyflx9yJyTYWOhRWyicFQWUH5xTbVe1iO697VPUwErXRWw34glF7s3ddfz+ZCT4OOQkC8UvNHFj+6fwqtedPKSOh0WFxi3qL3Zcvv4DndbejFbLlJi91rdJE/uSW5gjg1tMw7db8KljJNXRyqtGdKW7NWZv+4+/OH2jHdCI5gOvAzXde8Gwzp9oDxsdK3IS00AUAUAUAUAUBl+/XtJnixZwGAgEk4sGd9bM6hwFW4FgpUlmIA100vUdatCjBzqOyWrNoxcnZGa7cwGOGIhn2g2aSTMBdlJAQE2IQZVF2NgKoUdo0MUpqi72twtryOhgKTjiYb3X5Ms3svg+fxshGnzSA+TMw+KV2MAvUuUNuSviWvvRGj4e+bSrsrWzORG98iTiGovUD0LEVmPqhJziWO/PSsp2MNXGcgF9OFSq5C7XyOSbVkwMp8RfQcKljC2pDKd8kICtzQybchLbSxqMPnLyEc/dm62v7S+lcTFp+87+CkrrsL/ALNw5jkmLJYyOWMlxYqoVEU63BCjstodddajd0iytWOWGcqysChsQQbg+FuNatEkZJIzn2k4fDriEdDedpM0q5zoI4gV6nAXAXX7JqzSct1rgQRUemi+N7+Cv8CD3aTBOsku0J5AQcqIha7AAFj1VJA6y21HBuNVMdUxsJRhg4Lrb4ctX1Z68CJz6V79Z3ZdtzYIUwjvh1ZY5p2KK5uwSNVQX14lgzftDsrg4+VWWJjGq05QirtaXbby7rLuOhgIq7kixbdxHyXATP8ASWNvNn6qj1IrlYaHpWNhHg2vBZs1xNS95GW7vxmDZmKmFw0toktobe5cebtw+r3V9Sp+rSlPmedq+vXhBcM/vwEMHg+kxmFg+iti2mlk6xv3HLbzqnhIb8+87e2qnRQjTX7Y+95Gs13Txwz2jsyKdcssauOVxqPA8R5VpKEZK0kbwqSg7xdjPNubOSCWSIu0kKordcXZC5NgGGpsBft1FcXFUlSqJQ1PX7LxEsRh5vE5wXjfqepB/JnhZZ8O56pzK6mzoe3/AD33FaRqZ2eTGIwDjHpKT3oe9ff2jYNw/a9HNaHH5YpCQFmAtE17ABrkmNr8/d7xzluc6xq9ZMBQBQBQBQGL73QdBvHGw0+UQcRzYxyx6ntvGnDurlbZhvYOXVZ+ElcsYVpVVcZb7t83hP10g9Yia5GyV+tV/wAq8zt6YuHf5Mf+zFCExR5GcW8oo69pgf7I85tt/wDVy7vJF+jnVRoLnnVhxbZzVJJZDvBMb5m0HIc6jqLgiWm3qyRFQFgSnY2sONbRXM1k+CGZqUhGskbtx0HZepE4oicZSEZISvG1bKSZq4tCdbGpmu8c6YTbME6kZZ1ySAEaEkRszW5fxZ1+oa5uNhfT7sdPAzaWf3cuk+xoXlErRoWBubohzG1gSSpYW5WIrlqTSsdVxV7jfam2osPaNRnma/RwRjrsePAe4t+LGwGprMYuWZhySyM/3tlEu0T1QGSBVlF79drsRe2tlcC9S6U+8s4CCniXdaRz7/6kLsLZsbQ46V1BEUZEZbkxzZT2E6L699dCjBShKUuC95wcVLdrRhDTefhc0/dTAMMLglINhErG44FyZCD6gV88x+Ij09dp57zS7rI9BhpKFDrIL2yY4lcPhUuWd85A526iDzZj+7V78MYe851v/VdrzfkvEoYqSSSGW9GGEMODwg1AOZu/ol1J8Xa/rXuca+joqCOfsan0+M3muv4/AT3BwhfFYie1wtolP2jlzeYCj96sbPhZbxnbtbfrtLn5ZedzUsLsa+rnyH51clW5HKhh/wCQvtBFiiOUAFtL8+/XwvWsG5SzN6iUIZGK4tTi8SicRNMXP6pDcc/qBR41zY/r4lvr9x6PEtYPZtOnxeb8/NrwJ7a+5ai8mEboXGpQkmJrd30fHUacOdXq2DhNZZHEwe1K1CWv31rj95lKxOAWVVIypIwvlvo3+bj151yIzcW1qj1dbBxrwjJWhOSvbn9ft31LXuF7SJ9nuIMXnlw/AX1eLXip+mmvu305cLGxGSehxatGdOW7NWZvOyNqQ4mJZoHEkbi4YfEEcVI4EHUHjWxEPKAKAKAyz24YQp8ixwsBhpgHNzezujCwGhF0N+etQ4il0tKVP+Sa8VY2g7O5D+0TD5YIGGoOLUqR9V4ZfyFeR2HV3q8ov+7z7VJHcVTerUn1peZIezoD5PL+va/7kf4Wr3uC/sUef21/3k+7yLnhoOZ8hU8pcEc+EOLJHDpc+FQydkWIK7HdREpxK9hWUrsxJ2QyJqYgEppgvj2VtGNzWUkilb0b94fCllLdLMP5NOR7Gb3V7xx7qSqwhkIUZ1M+BnW0d6do42/R5o4zwWLqjzlNiT5gdwqnUxLfGxajRpw1K9PsOZSgZLNK+RRmXVmIABN7a37e2oVNPQmUky24/Ye0IsMuXFSu2YAxpIwsp4WckFjewt36VotxvQyqr0udbJjxyBhh8IsDvpJiZnzzMbanM3rYKRWHGL1fcb9NbQh48O0eIxOdzIykBnPFmtmfj3/dWtXNJI62yMlUqPl82/gQayYhIHylxFKCG5oxBt4A3HHQ6VajUt6t8jhuKk05an0fh4giKoNwoC3/AERb8K+TTk5Scnxd/E7CVjM44/lu1psRe8OGsiEcCyjQd4DGRv3eIr6b+HcE6WFhvKz1fa9PdY4e0q9rxXHyGm9WJDY0i4IhhAPc0hLMP3VWr20Z3konR/DVPd36r4L78mWP2d7Jf5IhC9aQtIxP2z1b9+ULV6glTpK5wMU5V68mvv7Ze8JstUsSSx+Hp+dJVG9BCio6le9ou0DHDZPeNlXxkOUnxChm8q0nPo6Upk9Ch6RiYUuevYUncbA5p5Z7dVAIY/HjJbw6o8zUOzqdo7zLv4gxCnX3Fwy8PrcsW97NFhW0sZbRrfj1yAxt3JmPlVrE1VClJo5uz8K62JhBrJv3Ip+7exY8XNK0oJiiAjWxI6/FiCLG6/jVHA0FKLcjr7cxrVe1N6fD6+R5vJu+Icod+kja+UtpKmUFiSQLMvAXtzF73rTE4ZUPWg9eBY2dj3j70cQr2Te9yt9/O5G7ubxYrZknS4Z88LG7oTeNxp7w+g9gBnGug4jSo4zvk9TXEYR01vxe9B6NfHkfQG5u+eG2jGWhYiRQOkiYWdL/AAZTbRgSPA6VIUyx0AUBBb87H+V4DEwWuXjJQXt10tJHr+mq0Bj8O248RsdElljSeNlUIzAMxgdSoCk3uY8vme+vJeiVMPtVyhBuEs72yW8s7vtv3HUwtRXhnndeZYfZlIOimB5Tk+scX5V7TB50cjl7Zyxsm+ryLo2LPIVZUFxOa6j4D3CFrZSdSdTUU7XuTQvaw/qEnGmJJv8AdUsNCKeoyxE9tBx+6pYxuQynbIoXtF3tODjCREdPJcgn6Cji9uZJ0APeeVq1rVNxWWpmhS33d6GfbubCFhNPz1VW9czX4k8h51yqk+CL0pcEWte7h3VCRjPfXZpXCiRSc6MH4cMupPkNfKpKeTN45Mj9tYjE4uISH5pY7SRoB12dR77HlzKjv1rZNJ2M3Sdiak34gXDJLcPKyi8SkXD21zfVW/O3DgKzuO43XcpWGmZoZ5W952dj2a/hcmtJ+2kd3BpwwVSfO/lYseycGrYSONh1WQXF+ObrcR43rEn61zz7eZXd5Nl/JwvRs4ia4K5jYHU2tfgR9x7akg1J3aV+ZJCTasXb2aMvyOwtcSMGt26EX7OqQPKuxhP7PvOXjb9L3FU2m5lfEkXvNOY101tmEK6c9B8K5dZ9JiLdZ6fCLoNlyk+P0+psWydmPlUKSiAAA66hRbQc+FdiU4xyPJwhOeehO4XDhBYXPaSbk1BKTZajFRWRmPtG2jmmCnhGGc/FF+Ak9aqY+Voxp952vw/T/Uq4h6RVvvwLRuDst4cNF7qkqGa4ucznO9tdNWIvflwq4lGFNQOJOU6laVTmyp+1HaWbFZeIw8dwBzklvp42Cj9v1oYuV3GmjvbHgoKpiZftVl9+4nd0d3Xiw0aAXPvOx0Bd9W8gdPKunT3aUFE83V369RzKfvq7zYloI7EgiFONizWaRvALb901QxMnVrRguB3MDBYXA1K0v3Oy7Fr8R1tfduDD4XMgIkVQtxwlZrL114EE8+IFTYjD0o0rvVcSls3G4n0hQpvKT0elioQq0M3S4KUpLGb2VtdDe32luNVNweBrmxqNe14noMRgac5S9Hd2tY/L77zbvZ57S4sfaGYCHFDTLfqykDUpfUHQkodR2mp7nHasX+smAoDBvbdu3DhJMNPh4hGJGk6S1tZM4lBP0iTmk7gFUCwAFYeaN4S3ZJrgS3s393E/rV/4a1Ps/wDs32m34gX/AFfci+4WL6R8qtTlwOTCPFj7DOOWt9B+NQzRNBjyoiYYyvc3qaKsiGTuyL29tePCwyTPwRcxtxPIDxJIA7zW2iu9DTV7q1ZgEuKaV5MdiAGLP1EJ0Y30A0PVQacOXrz6k3ORdUVFbqI+DPI+eYuyqMzk3IIUXt2C5086w7JWRtpoXfcPZrWMr8XOfLyAN8unab38LVFN3duRpJ5lsxyglAwuC1vUGtWajHamGCkFRYHTzFatGGV+LZEMeZ1QFus1zrbibDsFZ328jO82VQ6YLTix+9/8K31qnoH6mzcuL/8At9C4yM0cPzaZ2VQFXwAFR6vM8/qyqRYiSaPExSk5x84L8jGRmUDkLD76nsk00SaWaLD7NMZkgxV7WQiT+ob/ANgV0sJK0ZFDHRvOI33TwxMuFU3uoMjfsp/fdao4Jb9e/I9FtiXQ7PhT52+Zr2B2WTYyXtyW+vn2CurOqlkjytOi3nIlZWCISNAoNrfCoUrssN7sbmHyXxeKsTpLPp+qh15cmCHXtk76p/22K6l8Dt/9psnrm/vyNkwYWOMuUygKSSTqQBcnuq/Ntu1zg00oxvYyHZgONxyG2YSytiGH2I7GP7ouPId1UKSVTEOXBHexbeH2bCktZ5vzNZxMyYaB5SAuVSb5rnQX46Dler7e88zgJKEclmZzuHs15pnmZQWUWvf6cnXlIvyF1HPiaq4LNyrS4nV2w9xU8HD9iz7We+0DGmO0enUBdiDzF1Re8Elj4qKzj6l4xprj5DYVHo5VMTL9isu1/du8rc2yOhw+GQgfKZXMhY2uC+WONM3YWZSf0WrSrTtCMLZyZjB1W6lSvfKC8ZcCJ23hmiJLWEscmXPGSAxUZgw4EEEcRzFV9106jhfQv1aixGGjiJRtJu3blq/A1PcHfraM2FHzEWI6NjH0rzFHbKqsMwEbZjZh1ri/ZfU7lBmvVkwZx7ecB0mzRJzhmRvduSHDREX+iOuG/YHiAKx7Mp7tML6NHEwHh0gY+OqfCt8A/aiWtvJPoqi4x+XzNDjBc2J0q+7RRwVeTJPDADXkBVeeZahZZiksvV8furWMczaUshjPNl8amjG5BKVjMfadiWmkgwak2b52a1/cBIW/mGt3hahxdTdViTDLWbIQRS4hugwSraPqvKR83Hb6Iax63cAfxHMyjnIuU6TmN9v7nrFBI8OKM88IDYhCwJCgXJy+8LHrdYnS9bQq3easnoTypJLJ6Huy8ftKWNegwkjZhpIFYI1uBvooHnatJzowbUppECpNnm012vChlmgKIupbqkDvNnJHjWIVsPN7sZXf31GXS5imxMNtHHLmDCGO11kKmznla5JI49YaeNSScIdZtChvCWO2hPhS0OMjsxU5JE1R+Vxw7u8X1ArCipZxI50nFkS8J6PDx/WeMH7zWIu85PtO7jk6eBpx7PJsmNgMekxUZ5Ssw11tIWOnZwB86zPRM8/Lgyv4UdFjVGRowWy5Sbm0gyi5ubkk341K84G+sTvYc3Rx46IcWhyi/wCsEZHj85VmlO0ZdhHVpuc6dufn/QuG5kd8RKf5uJVB53kZifhGPUU2ZH2pF38TVPXhTXBGlYZlUBpZcx5KGLAeXbV+V3lFHAi0leUr94w3r26FwszIDcIxF9LkDqjQ82sK1cdxOT4I3U+lkqceLRRNxML/AO4LXsIo1UNa/Wc3Jt22QfvVR2fC+9Nnc/ENRQ6OgnZJFx322wFwMqIz5nAjDHQ/OEJcdh1q1WThBzZycKlXrQpLi0V/2e4ZQZZGC2uI1zXtljFzoOPWYj9nuqHAQapOXNl/b1aMsUqfCKSJD2mbXBgjijNg73fl1EGZtOzgP2qzim6dJ31eRFsqmsRiopaRzfcTW6uD+T4RSRZstzoPfc3PK/E1NTp7sY0/vrKmIr9LUnXfFu3wM5kHyzGhT1kZy7A8DFB1R5M+Q/tHwqpFdNim+C+B1q0vRNlwhpKbu/vw8CSgdZsfLKxumHXQ30GW4B7OJm/d7qsxaqYhy4RXvOdUTo4CMONR37lkih7wzk5b8TmkbxkN/Lia5sJb0pT5s7uNj0VKlQXCOfb93Pof2VbJ+TbLw6kENIvSvfjeXra9llKi3dUxyy20BD747O+UYHEw2uXhcDq362UlSBzIYAjvAoDFPZbi/nYhcWeFl77oVIA8g3pWcG7VpLmXdqLfwNGfLL78DXIZAq951tV9ptnBi1FHgnZjYaU3UlcxvOTshbF4rXTj91awgbzqchizX1NTEDdzIt89oMmMxbcDmihDW9xejDlu89ZvQVzMT61Wx0KCvBFz6fDYZBgophh5DGTGzKbEke/ndcjsTqRcnjXOtKXrNXOt6sVurIqG2dqFX6eVBBjoQFkU/wAVi4WOVshPHTUa38baTRjdWWa8iGUs7vJ+Yv7OdsYiRvkRxEmHjjhaSHKkZYqGzWZpEa4AfSwGikVSx1GnFdKopttJ5v4NEcHfK5Ax704rExoccZMThg4ORVjXPIB1EYqAcl2F+N6txwtKlK9NWfeYU7u0szSNk4wmQdNOvSMthhYrMkX6RVS1xa2YlV1tbhUcllku8txeeb7h7vJsyPEYeSOUXGUsCOKsoJDA9orWEnF3RmcVKNmZFi42Y4ZFOViw6w5WA1+JqenrJl3a3q0KcX92RK4HZE0MjSCVZC3vBlILW4da5sfKsuaatY885JqxWdskDEswDgZr9fibHUjQdXTTjU0fZJFoLYlbYx1HBn18Myyn4qD5VrvNU+4sYKG/Wpp8/Itu7O2IsOJul6QM8txljZhlVVUG6g9hq3g8RSp07N5mm2MBiq+Jc4wduBNDfDC9sv8AQS/3Kt+mUf5HJ/K8X/dvwI3ePeCKeIRRFyXdc145FAVCHNyyga5cvnUGKxVOVJqLzL2zdmYiOKg6kGlfkd7kYyJIpM8ipJJIzlXIUhRZF48rKD51tgpQjTtdXIdrRrVcTKbg7djDe/aUbmGNHVwC0jFWBtkXKL24X6Q/umtNoVF0ainqyz+HqD9Kc5K26mSu6AAwkR0u4Mn9IxYediKt4aO7SijlY+q6uInPmyH3gfpcfDEBfLkU93SHpJPDqRr6jtqtiPXxEIcszoYGXQYKtV4y9Vd+pYd6toumEksxuQETuaQhAbd2a/kas15KnTlI52EpSr1oUubIPdZFhgmxB4KCq/owrw4X9/MPIVVwMVCi6j4/A6m3Kjq4tUI6RSS7Rjhl6PZ8jHVsQ3RX5kElWJ7R/Gt56VHTbp4WU3rK/vJMRCNfaUKEPZhZeGbK7u7sj+ENpRwa5Hc5iPoxxqSx1BAuFtrpdh21WpxtFIsYyr0laUuvLuyPqhFAAAFgNAOy1SFQ9oAoD5u3dHyTHCLgIcY0Pacrs0S6+Lrc+Na0nu4hPmX6n6mzZL+MvvzNgrrHmhVJrCw4nia1cbvM2UrLISrY1CgMt33wyx42RZf4nGIpDG1lkjGQ8eBsqHzHfXNxcGp7yL1B3hlwGGzMZimwWIaVMPisLhWCWnzZ73CjoyAb2BHEg2Ya1QnOEasYZpy5fEvxm93PNCe0t0MVgnWXEwdLAtz8y7yJCNDqGFwo79NONa0sZSrerF2fXlc0nCViy7D3bxGIeHHQlI1CsEEme8yMGSzKAMikEkNck3BtwqricVTinRld9nBilTksyJn2AcHGmDxEecuhK9ErSCTXKxHVDBxdTw0zLY9lmGJjVvUi7W55Ecqckx/u1sDacERSGBVgJLAMyR4k3+s2VwPMXtbUcKjqY3D3zefuLMHOKtYNu7w46LBdK2Gjjia8ILTF5b2dbnQX9w6mt6cqU6u4nd66ZCdWSjoVeQ/+4ww+0T8Klp+zI6m25erBdvwLVatTzhX9r7utLKJFk5i6twAFr5bcNOVuPOpI1LKxupWViKlS+Pk7iT/VC/jWZO1M6myYb2Ij1Jv4fElqrHqgoAoAoDwKOysmLI4GGS+bIubtyi/rWVKS0ZFLD0ZZygn2pHeHBRxIjFXF9RY3uADe4PIWqSFepCW8nmVq2zMNVh0bjZXvZZZjjF46aWwklLKDmy5UGovbUKDzqSrjKlSO7IrYXYmHw1ZVYXuus5baMvyb5MI47fXDsDfPnJKZSCSeOo4mpvTV0PR24WKL2HV9L9I3k872EdtbSBgijSNkWBGPWsbvlCIQQxvxcm/Mitq+IhUhGECvg8BiMJUq162u67PrZaf/AE+bFvJiMYeCjoE0HFssjm/EEDIP2jx5YRTZttZMBQBQHzn7RcGY9p49EsC6pMuXSzFASf0i4JJ76hq5Sizp4Bb1KtT5xy7rliT2n4XItkmd7DMqpztqASRfWul6TBLM8/HCVJP1fvwOJPaYn0MHiSftBVHrc1o8ZBFiOy8RJ23X4P4o5/8AqLIQbYJ798ygf2a0eOgTx2Jin+3y+Yiu/wDij/qkQ8Zj+CGtfzCPImj+H8Q9Wl99VyO21vFPi4+jmw2Gy8dTISDyKkFSp76injlJWsWKX4fqxd99L77CM2TLNDhZsJeMxzNnzWbpEcBQrKwYAWKKeHbrVCooTqRqZ3XhYux2PO1nNeH9BHC/K43V1xs11N9XkIPcQZNQazLopKzgvd8jP5NP+8931Lad+8b/APrL+jC/4ymqXoVHr8foTx2UretLwX9RjtLejHTKF+UmOxveJApPcTc6d1SQw1GDvu37Q9kxf72QGJhnkvnxeIbNxBkax8r2qzFwjpBeBr+Tx/mxfGPLJhI8GZfmYzdRkF7jNa7X1941rFRjVdVLNmJbHi47u+/A4w275x2IMQkEeSLPcpmvd8trZh3VDiccsHSU93eu7a24djItpwdSuoXtaN/F/QscPsexK+7irfopb/rVA9rVX/4P96+Ry+ih/L3HSezuRDY46W/2df8AnNUan4gcXbol/qv5EqwcWr39xC7R3PZMbFBFiHLyxu8kjqCVVSANBa9yAOPZVqjtnfws69SCtFpJJ6tm0ac6VRKlKzaefUcbb2VBhHWOfG4nOy5upGtgCSAbX04H0rbC43EYqDnSpRsnbNskqV6kHaVWQ0hOCZgoxmNZjoFWIZj4CxJqec8dFbzpU0lxcjVYuWnSSLDgdzllsRNjlB5uI1+BGb4VzKu2alPJxpvsbfll7yeM6z/fIkRuBF/tOL/fj/7VVP8A+gr/AMIeD/5G96v95Lx+h7/oDD/tOL/fj/7VPz+v/CHg/wDkZ3qv95Lx+h2NxYv9oxPrF/2ax+fV/wCEPCX/ACN1VrL9793yGzbpx3sk+IJ7+iI+EYq1Hate15xgv9X/ACZPGVdK7n4pfJAu6AYkLiHuOZjW33isS2zOCTlTXi7iVbERV95eAk25M44YmI9gMLD4iQ/dWVt6lxpv/V9CNYvELjF9z+ZVd9tnTYZY0kaNukuR0ea/UtxBH2h6V19m4ynit5wTVra9f9CnjsXUnBQkl3dR9Bbi7DGDwMEFrMqAyd8j9ZzxP0iefACuucgnqAKAKAxr21YYJj8HLaxlikjJvqeiZWUW5W6Q69/hUVZXidDZc93ErruvvwKcSB2D4VT1PUvdjrkISY+McXX119K2UJPgQSxlCOs14iQ2rGWyrmdvqopJPlatlRm+BBLamGjxv2IcL07C6YTEN4oRUiw0yvPbNJezFvtsvmKps7HH/UyPGVPzvW/okuf34kH52/4f7v8A8jj+Acf/ADMQ8Zf8Kz6G+Zq9tT4QXidJu7jz9CAeMh/AGnob5mPzqp/Fe8a7Z2di8NEZZRBlBA6ruW6xsNCoHxpLC2V7j86qfxXvItMZOf5NfM/41r6MZ/Oan8V7zv5RP9RP3jT0brH5zU/ivecPi8QP5NfI/wCNPRjH5zV/iveWT2YSO+OkzrlboQLf/wBF/OuJt2nu0qcf8a8mRLEyr1HOS/abXtV1C9Yv+zf48vWqGMlBQ9e/d92K9FSbyt3lI3oxaxYaR2JVbqtw1iA8ipfMLW97U1ycDT6XExjFX1dnnom+/QvTaS9bq8yt7mBnxMbMfcwEehJJviJDIdTrwQeRrqbU3Y0JRXGq/wDarfEgo5zv/h82U/2kYovj5B/NqiDwy5/vc129h0lDBRf8m38PgVsS71GNt2Ma6uqLjBhwx+jEWkJ8o9ef0vKpcfShKLm6O/bnKy/+XwNaUmnbet3fQ1/YQbJdp3n+08YS1uNgEU+t/GvE4vd37KCh1J3+L91jpU721uSVVDcKAaYuRj1VBPaQPhVqhCK9ab7CanFLOQhHA4BspufgOfnU8qkG83kvMklOLebyOsPiYkXrSRg87uunxqGtGpUl6sXbhkyvVqxb1Em3kwYNjioAezpU/OsrZ+KelKX+lkPSw/kvErGHww2ptyFY2V4MMFkdgbqRGwcgGxBzOUW3Yp7K9hsTCyoYb11aTbbvryX31nPxU96eXA3muwVgoAoAoDNvbzg82z0k61oZ0Y27HDR37tXHmawzKdndGQR7NiGuUHvOtb2QtxF1gUcFX0FZMlg9n8rJBi1TLmWUsoPC7IAL25dQVvT0aNWOF2rtIn3cIo8JGP8AaFb2n1GLo9+VbQPGbDr+jCx+9qbsuZi6BpsZ9LFoP0YFH3sabsuY3hB5p197aLDxWAfetLdYue7fGfZMnzvTZWuZCQSfnQeWmma1hwAFazXqGyK9FwHgKjNjqgCgJ72a/wD5GT9Uv/EWvP7f9il/nXkyzhv3dhsu1ZSq6OF8usfDXSuXjKjhDKVvPuM0YpyzVytsL8db9tedu73OiU/Z+1sPDjce80kcV3ijXMwBPRxC9h2V262Fr1cJQjTi5ZSbsucitGcY1JNu2nkVjb+ysPPiZsQ2OjCOwIWON5HsFVbWHDhx1rtYKtiqNCFGOHk2lq2kuL+9CKdHfk5X8E2K7IlwuF1jmxrXOqqEjU6czxI4cDW1fCY7FZTp011u7+nuJadDdeV/InJN/wD6sGv2pPwC/jVKH4Xl+6qu5fUses+XiMpt+MST1UhUdhV2PrnH3Vcp/hjDJevOT7LL4MzuSvr7vqJR7x4yXQShba3VF9NQasx2BgYO7i32t/Cw3OtjXHSzN7+IlZm0ADlR6KQB5VcpbOwlP2acfC/ncx0cW7vzI/aWATTNeRu1zmsP2rmrdOEIK0El2ZDoab1Q1WBRwUegqQkUIrgdO+UE8gKN2EpKMW+RqPsA2Plw8+LYdaZ8in7EV7kaXF3ZgdfoDs1gOBJ3d2avQwFAFAFAQm+2yTisBiYALs8TZAbe+ozR8Rp1wuvKgPm7A43MFQRyM4FmVUuRbTXsrEqsIK8nbtJIwlJ2irkkuCxJ93Cy+ZRfgWqs9o4VfvXv+CJlg67/AGsmNxoXjxOISWMxtJEjhSVOisyE9Uka3HoatYWvTrXlTd198yGrSnTdpqxE4mCFWKybRmzqSGtJlAINiLAcamajxkRZ8hBY8B9LFSMe0u9/7NY/T5j1uRx/9tvqZJPHpCPhasfpGfWAbRwC6LhWNuBKLr5l71nep8haXMsjSrNsjEFI+iUKxC2A9whr2HaVrZ5wyC1KphTI8PSh4Io1OTNK7AlgAdAFN9KoVMWoT6Pdk3a+S+qLMKDlHfukuv8AoSEWxJ3AYTGxHFMLOy+TdH1qgljpp5U34r5s2VCHGovBiON2PNHHI/yi5jTOyNAyNlva4DgXGh17qxHHyc4xlBredk7p+Rl4aO65RmnbqJz2WtfHMTxMCf20qlt/2KX+deTMYbWXYbJtw2Xguulz73lXG2i7Q0Xfr3EmG14kCK4JeMVmn6WaeQ8Xmc+QayjyAFfUMDSVPDwguCXkRYazTlzbIGTFMfpG3jUjk2c6VecuLOY7H3mIHmawusxGzfrSsSuBjj4pqe0jWpYqPA6OHhS1h4seqtzYcTW5aJvDQ5VA9fGtGzAnD1mL8hov4mgIfHYq7cCxY2VRxPZWW1FEdWtGksxNs6MEljMbEXAuCCB3isRncjo4lVHutWY22kSQI0GZ3IVVHEkmwFu8kCk3lY0xlRKG7zPqDdrZC4TCw4dSSIkC3Jvc8WN7DmTyqM5RJ0AUAUAUAUB8+x4SGLauKwjA9H8rjfKraFJGUMhy26o6e9uQXXhXOxkWqkZ5WzXxXlYt0ZfpSitcn8H5msR7lYFfdw6jwZx/zVTc29fIjU5LRszWbD/J9oKovlTETQdY3ISeMYmIA9gug14CrmAmo4hx/lFPwyZLVvOhGT4Nr4jLaghixEgXCOzliSywixL9YnOeOpNdm6T0KOfM4TaUg9zByi/6tR59b8K23nwQt1nTY3FnhhlH6UwI+ApvT5e8xZCJfaHIYUecn51j9TqM+qSmzY53wuKTEmO5RrCO/Aob3v30tK3rGVbgMPY3i1E0YY6ifTu6aCRV17ypFcHFxarJ84v3NfMuxd6DXKS96N5vVQgMx9qrXacdmBc+pf8AKj9ul/nXwLeG9ir/AJfmVP2VG2NJPDoE/wCIlb7eaUKTf815Miw37uw1fbGKDsApBA7vx515jH141JJRd0ur4lqhTcVmRWJkCozE2CqST2WBN6pU4701FcWiduyuYbgJD0OY8TmJPfc3r6rG0Y5EOHe7Q3u0h6hOWPsCrco1P2j/AJ+6pI35FzDqWqgn1v78iXW9talOmr2zJPZuHsMx4nh4Vq2YYrjZgFtfU6eHaawkEMcXtSNEyg20t+eg1pktSOdWEPaY33eDPJPbqSmIiIniL6ZreOX1qKTuzmVanSTb8B3tbZskzRQx+8ud26xIiWRuoC3EmwPjasYelNxSbu+LI5Ss7o0v2d+zLCxpHipicRNfMM2kaMjHgnFiCOLE8LgCt5R3XZkbdzT6wYCgCgCgCgKT7W94sRgsEJMNYM8ioZDY9GGDG4U6Eki2oNr3oDAsFjWEy4mZ3cu7dKbHMQ4Ks2bgSNCAOFh2VVxEXUg4R11Xasy7TgoRjVeabs1Z6ZrXQ1GD2quqgWwk3+8OIMLHxiaM5T4Gx46cK56pv90JJ9SuvFGJUY39WcWut29xUd7d5hN00w6FJXkhdVhn6Trw2BcnIMoyKq+QqWhTl08JJNJJ3urdnvNm1CjKDad2rWd+0tz4qGdEkWaNcyAi5XTML6jMDfXhXeUuTKFiPxGzy3u4+NP0UjP9pjS75iyEl2MCevtJj+iYV/A1jPmLI8fd6E8doz/00X92lusEhsTAwYcOPlTS57X6WZWta4sOFr3oklxMmX7A2j8mLB841jYNHlzLJh3DowzAqbG/G/GubiKMpuMoWur63tZqz0LFKpGKcZXs7adXaX2b2tyFQA+IB7RFh7+OtxfyqmsJXvnuf7iRvD/4vcV3a2+pnWXP0sskkRizydEuVTm4LFGoOrE6+tbrB1HODk0lF3sk/izMa9OEZKCfrK2bXwG27e2pYJS2HiErGEIQbgLZgSeXYBx51Jj8BHGwUJNqzvl2WI6EpRb3VclsZvZtEnKWjh4N1UVmANwAc2YcjVal+HsGvaTfa/lYtx6ebtdIhcVtPFzkxCeeU2OYBsq2OhBC2BGttdKuw2fhKL9Smr9nzuV60rPdUm37hs2FxECfOxHo/wBk2v3gnt51bjO2QpYiUFutXQxx2HAsy+63wrMlbNGMRSUbThoxfZcZ42a3bey+nOswRNhIPWz8cvAkZJlX3iPCpG0i9OpGHtMb4nbzHRbns5D0GpqNzXApzxqXsoc4HYeLnOo6JDzYW9F94+dqkjTqS6irPE1JcfAnotyIAtmaQt9YED0W1vW9SrDRtmV7nkO5+Rwy4iUZRYWC5gOzNw+FY9GXMzcnNmbNSAEKWYsbs7sWZiBbUnu5CpoU1BWRg13dyDJhohw6oPm/WPxNUqjvNmCSrQBQBQBQBQFX9o4jkwMsD2vMuVO5hYh7fZIB8bajjUlOm5sGA7FuoeNtGjcg/wCfG9UMRG0j0ux6m9RceT8/tknGqlhnFxz7u+oM+B05xutCTl3fhbiL+IU/hWiqyRSluS9qEX3DKbdqAMt0XKdLhQDfl5Vsq0+Zr6Ph5J/pxv2HuI3VgCkhBcC/Dsoq87mqw2Hbs4Iif4Ih+oPjUnSS5k/5dhv4h/BEP82PjTpJcx+XYb+IfwRD/Nj406SXMfl2G/icybMjHuxqe4sR+BrKqS4s0ngKKXqU0+1tfBjWeDKCfkoPg1/ha9bqV/3FWrR6NX9HT7Hf3WuNsJPG8iqYUAJte57K3lGSje5Vw9ahVqxg6SVyT2KoTGOoAAKaAaD6PLxvUtF3ihVgqeLlGKsrZW7EJ7fxBWWUjjZFW3G5Unh+1U17XNJ1HDfl2JFp2Js0QRBPpHVz2sePlyqEooc545VZQyuNVYAg2uNQbcDQGdJIIi8TjNlYjhxKm3lwBqSMrLMmo14wi4zV0cPjXc5UBueAUEsfTX0o5t5IVMXOWSyRO7M3KkezTN0YP0Rq/meCn1qaOHbzlkVWy37L2NDhx82gB5sdWP7X4cKswpxjoYH9bgKAKAfbEwHTzJHyJuxHJRqfC/C/aRWk5bsbg1QCueYPaAKAKAKAKAyzbm0ziJS+uXgo7FH58fOuhThuqxkzzevD9BiFxAHUk6slvrAaHzAH7p7apYylfNfbLmBxPQVVJ6aPs+hxFiFb3WB8DXMcWtT1VOtTqexJPvJnZu0BbK58D+BqGUeRFVpcYklLGHUjt4H7jWidiCL3Xc4wkpYa+8DZvEfnWWjacbPLQgsbDkcjlxHgeFSxd0W6ct6NxCsm4UAGgGONwKnXKSf1jC33ipIza/oUMTg4SW9ut/8As180V6Pqyrpwcc78xz51aecTzsPUrxt/Jcb8efEsmF6uNX7UZA8Rc/cta4d5HUxy3cWnzj8xMtm2iqngJL+aRgj4ippM5teV5W6/gie3lmIjSNSVM0qRZhyDmzfC4qGpLchKXJN+CuQ2u0hDC4BIdoOkSlY/k4JFyRmLgC9+dgT61U2dWnVob03d3ZvViozsuRVdrYcyYyREF2aSw8ef4muhFNuyIWaNsvZMWHW0agG2rcWPbcnXy4V0YU4x0NR9W4CgCgCgPQKA0XdTY3QR5nHzj2J+yOS/n/gKpVam88tDBO1CAoAoAoAoCK3oxZjw0hHEjKO7Ppf41JSjeSBmNXzJzIgYWIBB5EXHpQEViN2MK/GFR+jdf7NqjdGD4GLEbi9zFy/MyyIw4BmuvwAIqGWFi9CWNapH2ZNd5WMSuKw7WlaVFv7w6y69jcD4caqToJP1okyxuIWk335+dxx8pksWjxBZuYNtbfEedauhDgjeO0MQv3e5fId4MTTrmGKjJA1Vlsy9xB89eFadDBcCVbSxHBrwQzgnxDy9FEY5T2oOp5toLd/Cto4dSdkZ/NsQuXh9SR/g3H/zcX7w/v1J6C/tmfzjEco+D+YlLgsev8ih8CD/AM9YeCa4PxH5viOUfB/MSeLHgawegufQOax6G+TH5viP8Pg/mMsRisUozPEyqObQsAL6DUiwrV4dLVM1e1MQ9beAhDLNKwdWAZL2bQEXGtbQgo6Feti6tVpzea0yFBfDzRSuxbrXc8T2HvPVJrZor3zuy+bQwSzJlJI1DKymxUjVWBrRpNWZuJRwph0eR2LE9aSRzdmsLC59ABWIQjBbsVZBviyC3FwhlmkxLjgSB+m+rW8AbftVcw0LveI2XirhgKAKAKA9AvoONAXndbdvox0kyjP9FTrl53t9b7qqVat8omC01XAUAUAUAUAUBX9+VJwvG1nUkdvEWPmQfKpqHtgzyrpkKAKAKA5kQMCGAIOhB4EeFGrghsTunhXN+jy/oEgenD4VE6EHwA1i3IwwNyZGHYWFh6AH41qsNAXJ3A4GOFcsSBB3c+8niT3mpYxUVZAcVsAoAoBHGYZZEaNxdWFj5/jWJJNWYM22hs6XBSG4zIeD26rDsP1Wrnzg6bMjfGbRWRMpUg8Qb8/yrVu4JrYu9aoixzKxyiwca6DhcX48tL1rY2TPMVipNoOsUSlYlILM1tOOpsbcCbKON/TenTc3ZGGy74LCLFGsaCyqLDt8T310YxUVZGovWQFAFAL4LBvK4SNSzfcO0ngBWJSUVdgvuwN2Ugs72eXkfor4Dn4n4VTqVnLJaGCfqEBQBQBQBQBQBQDfH4USxvG3BgRw4dh8jrWYy3XcGUYiFkZkYWZSQfEV0U7q6MidZAUAUAUAUAUAUAUAUAUAUAEX0NAR0mwcM2pgj8lA+6tHSg+AOV3ewo/kI/MX++sdDDkB9hcMka5Y1VF7FAA18K3SSyQFayAoD0DlzNAWXZO58j9aY9GvYNXNx6L5691QTrpaGC6YDAxwqEjUKPie8nmaqyk5O7A5rUBQBQBQBQBQBQBQBQFe3p3f6cdJGB0o5cM47Ce0W0P+RNSq7uT0BQcRAyMVdSrDiDxq4mnmjInWQFAFAFAFAFAFAFAFAFAFAFAFAFALYbCvIbIjMfsgn/4rDklqCxbM3NkYgzERrzUEF/XVR8fCoJYhL2TBbNnbIhh/i0AP1jq3qdarynKWoH9aAKAKAKAKAKAKAKAKAKAKAKAYbT2RFOPnFubWDDRh5/gdK3jOUdAU7ae6EyEmL5xePIMO4jn5egqzGvF65AgJ4WQ2dWU9jAg/Gpk09DInWQFAFAFAFAFAFAFAF6Ad4XZs0nuRu1+eU211Gp0rVzitWCYwW5072LlYx39ZvQafHlUUq8VoYLBgt0MOmrZpD9o6egt8ahlXkwTkMKoMqKFHYoAHoKibb1ApWAFAFAFAFAFAFAFAFAFAFAFAFAFAFAFAcSxKwswBHYRcUTsCJxG7GGc36PKb36pI+F7CpVWmuII6XciL6Msg8cp+4Ct1iHyA3k3GN9JtO9Nf7Vbek9QOf9Bm/nx/R/8AlT0nqAf6DN/Pj+j/APKnpPUDqPcbXrTadya/FqPE9QHEW5EX0pZD4ZR94NavEPkB5Bulhl4qz/pMfXS1auvNgk8LsyGMDJGgtwNtfG/G9RucnqwO61AUAUAUAUAUAUAUAUAUAUAUAUAUA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AutoShape 4" descr="data:image/jpeg;base64,/9j/4AAQSkZJRgABAQAAAQABAAD/2wCEAAkGBxQTEhUUExQWFhUXGBwaGBcYFxwfGBgbFRgYFxgbHRgeHCggGBwlHBgXITEhJSkrLi4uGB8zODMsNygtLisBCgoKDg0OGxAQGywkICQsLDQsLCwsNDQvNCwsLCwsLCwsLCwsLCwsLCw0LC0sLCwsLCwsLCwsLCwsLCwsLCwsLP/AABEIANYA7AMBEQACEQEDEQH/xAAcAAABBQEBAQAAAAAAAAAAAAAAAwQFBgcCAQj/xABQEAACAQIDBAcDCAQKCQMFAAABAgMAEQQSIQUGMUETIlFhcYGRBzKhFCNCUmKxwdFyc4KSFTNDU5OistLh8BZEVGOzwsPT4ggk8RclNWSD/8QAGwEBAAIDAQEAAAAAAAAAAAAAAAMEAQIFBgf/xABCEQACAQIDBAYIBQEHBAMBAAAAAQIDEQQhMQUSQVETYXGBkbEUIjKhwdHh8AYVI0JS8TNTYnKSotIkNEOCssLiFv/aAAwDAQACEQMRAD8A3GgCgCgCgCgCgCgGuN2jDCM0sscY4Xd1Ua8NSRQFX2l7Udlw/wCsiQ9kSs99be8oyg+JFAVjavtxw63GHw0snHrOwRb2FtOsxF73uBw51i5mxXsX7cMYbdFh8OnbnzvfstZktz7fKlxYg8V7V9qOAOnVLHikSXPccwYWpczYicRvvtF8xbGz9a97PlGvYFsB5WoMiOO3cSdDisRbs6eT+9QxkMBWDIEUBe91varjcJlWRvlMQ+jKT0gH2ZeI/aDeXLNzFjcd1t8sJjx8xKC4BJibSQAG18h1K8NRpqKyYLBQBQBQBQBQBQBQBQBQBQBQBQBQBQBQBQFV3i9oeAwekk4d7G0cPXfQXF7GyXuLFiAe3Q2Az7bXtwdurg8La/B5jduf8kht2H3u3TnWGzKTbsio7U302tiyM08sa3uFh+ZUaW95bOR3Mx41o6kVxLVPA156Qffl5kCdiSuczsCe1mLNbxt+NaOtEtx2RXerS7/p8RdN3+2T0X/GtOn6izHYv8p+76iybBTmzH0/KtXXkTR2PRWsm/D5Co2NCOIJ8WP4EVjppkq2Xhlqn4v4WPUwuHTWyeZv95o5TZmOHwVLO0e9382z3psP2xf1axap1melwPOHuPTjYB9JPKx+6m5PkzZ4rCL90fvsODisP/u/3f8ACs7tTrI/SMD/AIfD6HA2dBICU9VJ08uA9Kz0k45M0WBweITlT9z+GnuGWK2Gw1Q5h2HQ/kfhUkayepSr7InHOm79XH5P3EYrMjAgsjqbgglWU9oI1BqZM5EouLtJWZre5ftlZbRbRGYf7Qi9YC3041GuvNe3hzrNzWxs2CxkcyLJE6yIwurqQVI7iNDWTAvQBQBQBQBQBQBQBQBQBQBQEXt7eHDYNA+JmWIHhf3msCbKouzHTkKAy/bPtkllzJgMNYagTTH4iMadvFuy45VpKajqWKOFq1vYjfy8SmbU2hjsXf5VjJCrcY0OVOemVbKRqRqDfnULr8kdSlsaX/kl4fP6DGLZUMY1UeLcPThUbqTZfjs/C0leST65fdj07UhXQMLngFFyfSsKnNmZY/C01lJdy+Q7wy4iW/Q4Sd7cyuVf3m0v3VNHCVJFOpt2hHRX++/yHkW7W0pLWgSK/OSRdPIEn4Gpo4GXEo1fxA/2pL3/ACHUfs/x7Dr4iJO5cx+IUGpVgewpT21Wl+591kP4fZfcfO4yUt9hQB8STUqwcUVZbTrSd7vxY02zuhs3BJ0mKkmkY+6mcBntbgFAPPiTasypU6azIlWq1ZZLv/qZ9JGJpSIIsik9VAxbL4u3Hmb6VVk1qW4ppZj7/RuXm0YPZmP5VpvI2scjYc6HMER7crgqfEEgmsqSDRNjaGzzFImIwXyecI2QoXKs2U5ed11txuO+rCnSazWZXcKqeUrojcGSmEvwOViD3km34VzpetUsepw7dHZ7ktbN+Ly+B3gMNjehWYRmWI3PEFrAkHT3uXYatPCOUd5I5NHbU6U9ycr9vz+Z0uJim6rizD6LCzDwqo4TpnbhicLjFuyWfJ69z+QwxmxGGsZzDs5j86ljWT1KGJ2TOOdLNcuP1FN196MTs+UPA7AZrvESejfkQy8AbfStcaVOmcdqzsze9y/aXhMfljJ6HEH+Rc+8dfcewD6C9tD3Vk1LtQBQBQBQBQBQBQBQBQBQGDf+oFb47DAcTBb1kasM2jFydlxKuWcyx4aBFLvotzYDj+AJ8qq0qTqM9Fj8f6HaEEtPpoWXAez7FOQcTiVjXmkIu1rfXIFjfuar8MClqefrbarz0k/Lyz95YcH7PcChBeNpmHOV2b+rcKfMVajh6ceBzZ4qrN3kyx4DZUaaRRRoPsoBw4aga1J6sSH1pEkuGA1Y1q5t6G6ppaiPQknQWHfW28kabregouEPMitd82VNiMygGwN63Tb1NJJJ5GTe1vYkvSjFKGaIoFbmIyDYacla417b9utTEwd94uYWatu8SD2Vi4+gXrBCpCsADqTwNgLkmqTTuXUyW/g9+aSeUUh5/o9laXXM3s+R02AZVZysiqurMY3AUDmSQLAczS6FnyI/bcAkwxYkEr1lYG9xzF+8fhW8dTR6EbtFSMPHGouzZVAHEm17eunnUVNb1R2O7jX0WBjB5ezfuV35Gm/KIMFDGkkioqKFFzqbC2g4nma9BeNOKTdjwe7OrJtK5W9t7xbMn0lVpDwzLGQw7w+hqvUrUZa5lqlQxEM4u3eQOHYO+TCSNNfURSjLLpqcr+42gvYkedUJ4aFR/pvPkd3DbXr4dWrK6++/z7gkw6TZg6FXU5WBFnUjkfWqj36TszuwWG2hT30u/j7vqQ2L2bJEcykkA3DLoy2NwdNQRxuOypoVVI5GK2dVo5rOPP5o0Pcf2wSw2ix+aaLQLKoHSpbTri46UcNfe0+kTUtznWNwwGOjnjWWF1kjYXV1IKnloR31kwOKAKAKAKAKAKAKAKAw725rfaWE/Vf9Rqjqeyy1g0nXgnzRE7h4XPtQvyihJ82so+DN6VLgVxM7el+s12GrqL8K6Z57UdxYUc9e6onPkSxp8x9BBfjwqGUieMTroALk+lN7gjO7xY3JrcjGss5Oi38RUiilqRSk3khIYduytt5Gu4xviYFdWRwGVgVZTqCCLEHtFZ1RrmmYXtDZKLtL5PhA7qsqix1IyMDIL/VWx1PZXMrbsW7HWoOU0m9TWMLtYvip4Lm6AEDoWGUECxMhcrKGN7ABfcbsvXOcfVTOipes0Odj4ppYyZEkU5mUrIgUkA20W5uptx53rElZ5GYu6zMf2vhegXEYbkuJCqPsvZ0HpY+dXIyulLqKe56251+ZI7Ohz47CpyQtIe7IOqfW1b4CN6lzofiKpu04wXX8F8yRn2XHj9pzdJmMOHiUNlNsxPWVc1ja5du/q1U29j54eyp23m7K+eWrduo5Oy8PvxSfH7+BP4HcLZ8l/mGAH+/k/vV5SvtnHUrfqJv/ACr5HXq4OnCxSPZ1EjYySRRZER2UHUgOwC+JC3HnXv8ABRe962qWfbxPP46X6dlxZFbTxJaIvzmlZ+d7FmK28gtU29+s2d3d6HZ8IrJyflx9yJyTYWOhRWyicFQWUH5xTbVe1iO697VPUwErXRWw34glF7s3ddfz+ZCT4OOQkC8UvNHFj+6fwqtedPKSOh0WFxi3qL3Zcvv4DndbejFbLlJi91rdJE/uSW5gjg1tMw7db8KljJNXRyqtGdKW7NWZv+4+/OH2jHdCI5gOvAzXde8Gwzp9oDxsdK3IS00AUAUAUAUAUBl+/XtJnixZwGAgEk4sGd9bM6hwFW4FgpUlmIA100vUdatCjBzqOyWrNoxcnZGa7cwGOGIhn2g2aSTMBdlJAQE2IQZVF2NgKoUdo0MUpqi72twtryOhgKTjiYb3X5Ms3svg+fxshGnzSA+TMw+KV2MAvUuUNuSviWvvRGj4e+bSrsrWzORG98iTiGovUD0LEVmPqhJziWO/PSsp2MNXGcgF9OFSq5C7XyOSbVkwMp8RfQcKljC2pDKd8kICtzQybchLbSxqMPnLyEc/dm62v7S+lcTFp+87+CkrrsL/ALNw5jkmLJYyOWMlxYqoVEU63BCjstodddajd0iytWOWGcqysChsQQbg+FuNatEkZJIzn2k4fDriEdDedpM0q5zoI4gV6nAXAXX7JqzSct1rgQRUemi+N7+Cv8CD3aTBOsku0J5AQcqIha7AAFj1VJA6y21HBuNVMdUxsJRhg4Lrb4ctX1Z68CJz6V79Z3ZdtzYIUwjvh1ZY5p2KK5uwSNVQX14lgzftDsrg4+VWWJjGq05QirtaXbby7rLuOhgIq7kixbdxHyXATP8ASWNvNn6qj1IrlYaHpWNhHg2vBZs1xNS95GW7vxmDZmKmFw0toktobe5cebtw+r3V9Sp+rSlPmedq+vXhBcM/vwEMHg+kxmFg+iti2mlk6xv3HLbzqnhIb8+87e2qnRQjTX7Y+95Gs13Txwz2jsyKdcssauOVxqPA8R5VpKEZK0kbwqSg7xdjPNubOSCWSIu0kKordcXZC5NgGGpsBft1FcXFUlSqJQ1PX7LxEsRh5vE5wXjfqepB/JnhZZ8O56pzK6mzoe3/AD33FaRqZ2eTGIwDjHpKT3oe9ff2jYNw/a9HNaHH5YpCQFmAtE17ABrkmNr8/d7xzluc6xq9ZMBQBQBQBQGL73QdBvHGw0+UQcRzYxyx6ntvGnDurlbZhvYOXVZ+ElcsYVpVVcZb7t83hP10g9Yia5GyV+tV/wAq8zt6YuHf5Mf+zFCExR5GcW8oo69pgf7I85tt/wDVy7vJF+jnVRoLnnVhxbZzVJJZDvBMb5m0HIc6jqLgiWm3qyRFQFgSnY2sONbRXM1k+CGZqUhGskbtx0HZepE4oicZSEZISvG1bKSZq4tCdbGpmu8c6YTbME6kZZ1ySAEaEkRszW5fxZ1+oa5uNhfT7sdPAzaWf3cuk+xoXlErRoWBubohzG1gSSpYW5WIrlqTSsdVxV7jfam2osPaNRnma/RwRjrsePAe4t+LGwGprMYuWZhySyM/3tlEu0T1QGSBVlF79drsRe2tlcC9S6U+8s4CCniXdaRz7/6kLsLZsbQ46V1BEUZEZbkxzZT2E6L699dCjBShKUuC95wcVLdrRhDTefhc0/dTAMMLglINhErG44FyZCD6gV88x+Ij09dp57zS7rI9BhpKFDrIL2yY4lcPhUuWd85A526iDzZj+7V78MYe851v/VdrzfkvEoYqSSSGW9GGEMODwg1AOZu/ol1J8Xa/rXuca+joqCOfsan0+M3muv4/AT3BwhfFYie1wtolP2jlzeYCj96sbPhZbxnbtbfrtLn5ZedzUsLsa+rnyH51clW5HKhh/wCQvtBFiiOUAFtL8+/XwvWsG5SzN6iUIZGK4tTi8SicRNMXP6pDcc/qBR41zY/r4lvr9x6PEtYPZtOnxeb8/NrwJ7a+5ai8mEboXGpQkmJrd30fHUacOdXq2DhNZZHEwe1K1CWv31rj95lKxOAWVVIypIwvlvo3+bj151yIzcW1qj1dbBxrwjJWhOSvbn9ft31LXuF7SJ9nuIMXnlw/AX1eLXip+mmvu305cLGxGSehxatGdOW7NWZvOyNqQ4mJZoHEkbi4YfEEcVI4EHUHjWxEPKAKAKAyz24YQp8ixwsBhpgHNzezujCwGhF0N+etQ4il0tKVP+Sa8VY2g7O5D+0TD5YIGGoOLUqR9V4ZfyFeR2HV3q8ov+7z7VJHcVTerUn1peZIezoD5PL+va/7kf4Wr3uC/sUef21/3k+7yLnhoOZ8hU8pcEc+EOLJHDpc+FQydkWIK7HdREpxK9hWUrsxJ2QyJqYgEppgvj2VtGNzWUkilb0b94fCllLdLMP5NOR7Gb3V7xx7qSqwhkIUZ1M+BnW0d6do42/R5o4zwWLqjzlNiT5gdwqnUxLfGxajRpw1K9PsOZSgZLNK+RRmXVmIABN7a37e2oVNPQmUky24/Ye0IsMuXFSu2YAxpIwsp4WckFjewt36VotxvQyqr0udbJjxyBhh8IsDvpJiZnzzMbanM3rYKRWHGL1fcb9NbQh48O0eIxOdzIykBnPFmtmfj3/dWtXNJI62yMlUqPl82/gQayYhIHylxFKCG5oxBt4A3HHQ6VajUt6t8jhuKk05an0fh4giKoNwoC3/AERb8K+TTk5Scnxd/E7CVjM44/lu1psRe8OGsiEcCyjQd4DGRv3eIr6b+HcE6WFhvKz1fa9PdY4e0q9rxXHyGm9WJDY0i4IhhAPc0hLMP3VWr20Z3konR/DVPd36r4L78mWP2d7Jf5IhC9aQtIxP2z1b9+ULV6glTpK5wMU5V68mvv7Ze8JstUsSSx+Hp+dJVG9BCio6le9ou0DHDZPeNlXxkOUnxChm8q0nPo6Upk9Ch6RiYUuevYUncbA5p5Z7dVAIY/HjJbw6o8zUOzqdo7zLv4gxCnX3Fwy8PrcsW97NFhW0sZbRrfj1yAxt3JmPlVrE1VClJo5uz8K62JhBrJv3Ip+7exY8XNK0oJiiAjWxI6/FiCLG6/jVHA0FKLcjr7cxrVe1N6fD6+R5vJu+Icod+kja+UtpKmUFiSQLMvAXtzF73rTE4ZUPWg9eBY2dj3j70cQr2Te9yt9/O5G7ubxYrZknS4Z88LG7oTeNxp7w+g9gBnGug4jSo4zvk9TXEYR01vxe9B6NfHkfQG5u+eG2jGWhYiRQOkiYWdL/AAZTbRgSPA6VIUyx0AUBBb87H+V4DEwWuXjJQXt10tJHr+mq0Bj8O248RsdElljSeNlUIzAMxgdSoCk3uY8vme+vJeiVMPtVyhBuEs72yW8s7vtv3HUwtRXhnndeZYfZlIOimB5Tk+scX5V7TB50cjl7Zyxsm+ryLo2LPIVZUFxOa6j4D3CFrZSdSdTUU7XuTQvaw/qEnGmJJv8AdUsNCKeoyxE9tBx+6pYxuQynbIoXtF3tODjCREdPJcgn6Cji9uZJ0APeeVq1rVNxWWpmhS33d6GfbubCFhNPz1VW9czX4k8h51yqk+CL0pcEWte7h3VCRjPfXZpXCiRSc6MH4cMupPkNfKpKeTN45Mj9tYjE4uISH5pY7SRoB12dR77HlzKjv1rZNJ2M3Sdiak34gXDJLcPKyi8SkXD21zfVW/O3DgKzuO43XcpWGmZoZ5W952dj2a/hcmtJ+2kd3BpwwVSfO/lYseycGrYSONh1WQXF+ObrcR43rEn61zz7eZXd5Nl/JwvRs4ia4K5jYHU2tfgR9x7akg1J3aV+ZJCTasXb2aMvyOwtcSMGt26EX7OqQPKuxhP7PvOXjb9L3FU2m5lfEkXvNOY101tmEK6c9B8K5dZ9JiLdZ6fCLoNlyk+P0+psWydmPlUKSiAAA66hRbQc+FdiU4xyPJwhOeehO4XDhBYXPaSbk1BKTZajFRWRmPtG2jmmCnhGGc/FF+Ak9aqY+Voxp952vw/T/Uq4h6RVvvwLRuDst4cNF7qkqGa4ucznO9tdNWIvflwq4lGFNQOJOU6laVTmyp+1HaWbFZeIw8dwBzklvp42Cj9v1oYuV3GmjvbHgoKpiZftVl9+4nd0d3Xiw0aAXPvOx0Bd9W8gdPKunT3aUFE83V369RzKfvq7zYloI7EgiFONizWaRvALb901QxMnVrRguB3MDBYXA1K0v3Oy7Fr8R1tfduDD4XMgIkVQtxwlZrL114EE8+IFTYjD0o0rvVcSls3G4n0hQpvKT0elioQq0M3S4KUpLGb2VtdDe32luNVNweBrmxqNe14noMRgac5S9Hd2tY/L77zbvZ57S4sfaGYCHFDTLfqykDUpfUHQkodR2mp7nHasX+smAoDBvbdu3DhJMNPh4hGJGk6S1tZM4lBP0iTmk7gFUCwAFYeaN4S3ZJrgS3s393E/rV/4a1Ps/wDs32m34gX/AFfci+4WL6R8qtTlwOTCPFj7DOOWt9B+NQzRNBjyoiYYyvc3qaKsiGTuyL29tePCwyTPwRcxtxPIDxJIA7zW2iu9DTV7q1ZgEuKaV5MdiAGLP1EJ0Y30A0PVQacOXrz6k3ORdUVFbqI+DPI+eYuyqMzk3IIUXt2C5086w7JWRtpoXfcPZrWMr8XOfLyAN8unab38LVFN3duRpJ5lsxyglAwuC1vUGtWajHamGCkFRYHTzFatGGV+LZEMeZ1QFus1zrbibDsFZ328jO82VQ6YLTix+9/8K31qnoH6mzcuL/8At9C4yM0cPzaZ2VQFXwAFR6vM8/qyqRYiSaPExSk5x84L8jGRmUDkLD76nsk00SaWaLD7NMZkgxV7WQiT+ob/ANgV0sJK0ZFDHRvOI33TwxMuFU3uoMjfsp/fdao4Jb9e/I9FtiXQ7PhT52+Zr2B2WTYyXtyW+vn2CurOqlkjytOi3nIlZWCISNAoNrfCoUrssN7sbmHyXxeKsTpLPp+qh15cmCHXtk76p/22K6l8Dt/9psnrm/vyNkwYWOMuUygKSSTqQBcnuq/Ntu1zg00oxvYyHZgONxyG2YSytiGH2I7GP7ouPId1UKSVTEOXBHexbeH2bCktZ5vzNZxMyYaB5SAuVSb5rnQX46Dler7e88zgJKEclmZzuHs15pnmZQWUWvf6cnXlIvyF1HPiaq4LNyrS4nV2w9xU8HD9iz7We+0DGmO0enUBdiDzF1Re8Elj4qKzj6l4xprj5DYVHo5VMTL9isu1/du8rc2yOhw+GQgfKZXMhY2uC+WONM3YWZSf0WrSrTtCMLZyZjB1W6lSvfKC8ZcCJ23hmiJLWEscmXPGSAxUZgw4EEEcRzFV9106jhfQv1aixGGjiJRtJu3blq/A1PcHfraM2FHzEWI6NjH0rzFHbKqsMwEbZjZh1ri/ZfU7lBmvVkwZx7ecB0mzRJzhmRvduSHDREX+iOuG/YHiAKx7Mp7tML6NHEwHh0gY+OqfCt8A/aiWtvJPoqi4x+XzNDjBc2J0q+7RRwVeTJPDADXkBVeeZahZZiksvV8furWMczaUshjPNl8amjG5BKVjMfadiWmkgwak2b52a1/cBIW/mGt3hahxdTdViTDLWbIQRS4hugwSraPqvKR83Hb6Iax63cAfxHMyjnIuU6TmN9v7nrFBI8OKM88IDYhCwJCgXJy+8LHrdYnS9bQq3easnoTypJLJ6Huy8ftKWNegwkjZhpIFYI1uBvooHnatJzowbUppECpNnm012vChlmgKIupbqkDvNnJHjWIVsPN7sZXf31GXS5imxMNtHHLmDCGO11kKmznla5JI49YaeNSScIdZtChvCWO2hPhS0OMjsxU5JE1R+Vxw7u8X1ArCipZxI50nFkS8J6PDx/WeMH7zWIu85PtO7jk6eBpx7PJsmNgMekxUZ5Ssw11tIWOnZwB86zPRM8/Lgyv4UdFjVGRowWy5Sbm0gyi5ubkk341K84G+sTvYc3Rx46IcWhyi/wCsEZHj85VmlO0ZdhHVpuc6dufn/QuG5kd8RKf5uJVB53kZifhGPUU2ZH2pF38TVPXhTXBGlYZlUBpZcx5KGLAeXbV+V3lFHAi0leUr94w3r26FwszIDcIxF9LkDqjQ82sK1cdxOT4I3U+lkqceLRRNxML/AO4LXsIo1UNa/Wc3Jt22QfvVR2fC+9Nnc/ENRQ6OgnZJFx322wFwMqIz5nAjDHQ/OEJcdh1q1WThBzZycKlXrQpLi0V/2e4ZQZZGC2uI1zXtljFzoOPWYj9nuqHAQapOXNl/b1aMsUqfCKSJD2mbXBgjijNg73fl1EGZtOzgP2qzim6dJ31eRFsqmsRiopaRzfcTW6uD+T4RSRZstzoPfc3PK/E1NTp7sY0/vrKmIr9LUnXfFu3wM5kHyzGhT1kZy7A8DFB1R5M+Q/tHwqpFdNim+C+B1q0vRNlwhpKbu/vw8CSgdZsfLKxumHXQ30GW4B7OJm/d7qsxaqYhy4RXvOdUTo4CMONR37lkih7wzk5b8TmkbxkN/Lia5sJb0pT5s7uNj0VKlQXCOfb93Pof2VbJ+TbLw6kENIvSvfjeXra9llKi3dUxyy20BD747O+UYHEw2uXhcDq362UlSBzIYAjvAoDFPZbi/nYhcWeFl77oVIA8g3pWcG7VpLmXdqLfwNGfLL78DXIZAq951tV9ptnBi1FHgnZjYaU3UlcxvOTshbF4rXTj91awgbzqchizX1NTEDdzIt89oMmMxbcDmihDW9xejDlu89ZvQVzMT61Wx0KCvBFz6fDYZBgophh5DGTGzKbEke/ndcjsTqRcnjXOtKXrNXOt6sVurIqG2dqFX6eVBBjoQFkU/wAVi4WOVshPHTUa38baTRjdWWa8iGUs7vJ+Yv7OdsYiRvkRxEmHjjhaSHKkZYqGzWZpEa4AfSwGikVSx1GnFdKopttJ5v4NEcHfK5Ax704rExoccZMThg4ORVjXPIB1EYqAcl2F+N6txwtKlK9NWfeYU7u0szSNk4wmQdNOvSMthhYrMkX6RVS1xa2YlV1tbhUcllku8txeeb7h7vJsyPEYeSOUXGUsCOKsoJDA9orWEnF3RmcVKNmZFi42Y4ZFOViw6w5WA1+JqenrJl3a3q0KcX92RK4HZE0MjSCVZC3vBlILW4da5sfKsuaatY885JqxWdskDEswDgZr9fibHUjQdXTTjU0fZJFoLYlbYx1HBn18Myyn4qD5VrvNU+4sYKG/Wpp8/Itu7O2IsOJul6QM8txljZhlVVUG6g9hq3g8RSp07N5mm2MBiq+Jc4wduBNDfDC9sv8AQS/3Kt+mUf5HJ/K8X/dvwI3ePeCKeIRRFyXdc145FAVCHNyyga5cvnUGKxVOVJqLzL2zdmYiOKg6kGlfkd7kYyJIpM8ipJJIzlXIUhRZF48rKD51tgpQjTtdXIdrRrVcTKbg7djDe/aUbmGNHVwC0jFWBtkXKL24X6Q/umtNoVF0ainqyz+HqD9Kc5K26mSu6AAwkR0u4Mn9IxYediKt4aO7SijlY+q6uInPmyH3gfpcfDEBfLkU93SHpJPDqRr6jtqtiPXxEIcszoYGXQYKtV4y9Vd+pYd6toumEksxuQETuaQhAbd2a/kas15KnTlI52EpSr1oUubIPdZFhgmxB4KCq/owrw4X9/MPIVVwMVCi6j4/A6m3Kjq4tUI6RSS7Rjhl6PZ8jHVsQ3RX5kElWJ7R/Gt56VHTbp4WU3rK/vJMRCNfaUKEPZhZeGbK7u7sj+ENpRwa5Hc5iPoxxqSx1BAuFtrpdh21WpxtFIsYyr0laUuvLuyPqhFAAAFgNAOy1SFQ9oAoD5u3dHyTHCLgIcY0Pacrs0S6+Lrc+Na0nu4hPmX6n6mzZL+MvvzNgrrHmhVJrCw4nia1cbvM2UrLISrY1CgMt33wyx42RZf4nGIpDG1lkjGQ8eBsqHzHfXNxcGp7yL1B3hlwGGzMZimwWIaVMPisLhWCWnzZ73CjoyAb2BHEg2Ya1QnOEasYZpy5fEvxm93PNCe0t0MVgnWXEwdLAtz8y7yJCNDqGFwo79NONa0sZSrerF2fXlc0nCViy7D3bxGIeHHQlI1CsEEme8yMGSzKAMikEkNck3BtwqricVTinRld9nBilTksyJn2AcHGmDxEecuhK9ErSCTXKxHVDBxdTw0zLY9lmGJjVvUi7W55Ecqckx/u1sDacERSGBVgJLAMyR4k3+s2VwPMXtbUcKjqY3D3zefuLMHOKtYNu7w46LBdK2Gjjia8ILTF5b2dbnQX9w6mt6cqU6u4nd66ZCdWSjoVeQ/+4ww+0T8Klp+zI6m25erBdvwLVatTzhX9r7utLKJFk5i6twAFr5bcNOVuPOpI1LKxupWViKlS+Pk7iT/VC/jWZO1M6myYb2Ij1Jv4fElqrHqgoAoAoDwKOysmLI4GGS+bIubtyi/rWVKS0ZFLD0ZZygn2pHeHBRxIjFXF9RY3uADe4PIWqSFepCW8nmVq2zMNVh0bjZXvZZZjjF46aWwklLKDmy5UGovbUKDzqSrjKlSO7IrYXYmHw1ZVYXuus5baMvyb5MI47fXDsDfPnJKZSCSeOo4mpvTV0PR24WKL2HV9L9I3k872EdtbSBgijSNkWBGPWsbvlCIQQxvxcm/Mitq+IhUhGECvg8BiMJUq162u67PrZaf/AE+bFvJiMYeCjoE0HFssjm/EEDIP2jx5YRTZttZMBQBQHzn7RcGY9p49EsC6pMuXSzFASf0i4JJ76hq5Sizp4Bb1KtT5xy7rliT2n4XItkmd7DMqpztqASRfWul6TBLM8/HCVJP1fvwOJPaYn0MHiSftBVHrc1o8ZBFiOy8RJ23X4P4o5/8AqLIQbYJ798ygf2a0eOgTx2Jin+3y+Yiu/wDij/qkQ8Zj+CGtfzCPImj+H8Q9Wl99VyO21vFPi4+jmw2Gy8dTISDyKkFSp76injlJWsWKX4fqxd99L77CM2TLNDhZsJeMxzNnzWbpEcBQrKwYAWKKeHbrVCooTqRqZ3XhYux2PO1nNeH9BHC/K43V1xs11N9XkIPcQZNQazLopKzgvd8jP5NP+8931Lad+8b/APrL+jC/4ymqXoVHr8foTx2UretLwX9RjtLejHTKF+UmOxveJApPcTc6d1SQw1GDvu37Q9kxf72QGJhnkvnxeIbNxBkax8r2qzFwjpBeBr+Tx/mxfGPLJhI8GZfmYzdRkF7jNa7X1941rFRjVdVLNmJbHi47u+/A4w275x2IMQkEeSLPcpmvd8trZh3VDiccsHSU93eu7a24djItpwdSuoXtaN/F/QscPsexK+7irfopb/rVA9rVX/4P96+Ry+ih/L3HSezuRDY46W/2df8AnNUan4gcXbol/qv5EqwcWr39xC7R3PZMbFBFiHLyxu8kjqCVVSANBa9yAOPZVqjtnfws69SCtFpJJ6tm0ac6VRKlKzaefUcbb2VBhHWOfG4nOy5upGtgCSAbX04H0rbC43EYqDnSpRsnbNskqV6kHaVWQ0hOCZgoxmNZjoFWIZj4CxJqec8dFbzpU0lxcjVYuWnSSLDgdzllsRNjlB5uI1+BGb4VzKu2alPJxpvsbfll7yeM6z/fIkRuBF/tOL/fj/7VVP8A+gr/AMIeD/5G96v95Lx+h7/oDD/tOL/fj/7VPz+v/CHg/wDkZ3qv95Lx+h2NxYv9oxPrF/2ax+fV/wCEPCX/ACN1VrL9793yGzbpx3sk+IJ7+iI+EYq1Hate15xgv9X/ACZPGVdK7n4pfJAu6AYkLiHuOZjW33isS2zOCTlTXi7iVbERV95eAk25M44YmI9gMLD4iQ/dWVt6lxpv/V9CNYvELjF9z+ZVd9tnTYZY0kaNukuR0ea/UtxBH2h6V19m4ynit5wTVra9f9CnjsXUnBQkl3dR9Bbi7DGDwMEFrMqAyd8j9ZzxP0iefACuucgnqAKAKAxr21YYJj8HLaxlikjJvqeiZWUW5W6Q69/hUVZXidDZc93ErruvvwKcSB2D4VT1PUvdjrkISY+McXX119K2UJPgQSxlCOs14iQ2rGWyrmdvqopJPlatlRm+BBLamGjxv2IcL07C6YTEN4oRUiw0yvPbNJezFvtsvmKps7HH/UyPGVPzvW/okuf34kH52/4f7v8A8jj+Acf/ADMQ8Zf8Kz6G+Zq9tT4QXidJu7jz9CAeMh/AGnob5mPzqp/Fe8a7Z2di8NEZZRBlBA6ruW6xsNCoHxpLC2V7j86qfxXvItMZOf5NfM/41r6MZ/Oan8V7zv5RP9RP3jT0brH5zU/ivecPi8QP5NfI/wCNPRjH5zV/iveWT2YSO+OkzrlboQLf/wBF/OuJt2nu0qcf8a8mRLEyr1HOS/abXtV1C9Yv+zf48vWqGMlBQ9e/d92K9FSbyt3lI3oxaxYaR2JVbqtw1iA8ipfMLW97U1ycDT6XExjFX1dnnom+/QvTaS9bq8yt7mBnxMbMfcwEehJJviJDIdTrwQeRrqbU3Y0JRXGq/wDarfEgo5zv/h82U/2kYovj5B/NqiDwy5/vc129h0lDBRf8m38PgVsS71GNt2Ma6uqLjBhwx+jEWkJ8o9ef0vKpcfShKLm6O/bnKy/+XwNaUmnbet3fQ1/YQbJdp3n+08YS1uNgEU+t/GvE4vd37KCh1J3+L91jpU721uSVVDcKAaYuRj1VBPaQPhVqhCK9ab7CanFLOQhHA4BspufgOfnU8qkG83kvMklOLebyOsPiYkXrSRg87uunxqGtGpUl6sXbhkyvVqxb1Em3kwYNjioAezpU/OsrZ+KelKX+lkPSw/kvErGHww2ptyFY2V4MMFkdgbqRGwcgGxBzOUW3Yp7K9hsTCyoYb11aTbbvryX31nPxU96eXA3muwVgoAoAoDNvbzg82z0k61oZ0Y27HDR37tXHmawzKdndGQR7NiGuUHvOtb2QtxF1gUcFX0FZMlg9n8rJBi1TLmWUsoPC7IAL25dQVvT0aNWOF2rtIn3cIo8JGP8AaFb2n1GLo9+VbQPGbDr+jCx+9qbsuZi6BpsZ9LFoP0YFH3sabsuY3hB5p197aLDxWAfetLdYue7fGfZMnzvTZWuZCQSfnQeWmma1hwAFazXqGyK9FwHgKjNjqgCgJ72a/wD5GT9Uv/EWvP7f9il/nXkyzhv3dhsu1ZSq6OF8usfDXSuXjKjhDKVvPuM0YpyzVytsL8db9tedu73OiU/Z+1sPDjce80kcV3ijXMwBPRxC9h2V262Fr1cJQjTi5ZSbsucitGcY1JNu2nkVjb+ysPPiZsQ2OjCOwIWON5HsFVbWHDhx1rtYKtiqNCFGOHk2lq2kuL+9CKdHfk5X8E2K7IlwuF1jmxrXOqqEjU6czxI4cDW1fCY7FZTp011u7+nuJadDdeV/InJN/wD6sGv2pPwC/jVKH4Xl+6qu5fUses+XiMpt+MST1UhUdhV2PrnH3Vcp/hjDJevOT7LL4MzuSvr7vqJR7x4yXQShba3VF9NQasx2BgYO7i32t/Cw3OtjXHSzN7+IlZm0ADlR6KQB5VcpbOwlP2acfC/ncx0cW7vzI/aWATTNeRu1zmsP2rmrdOEIK0El2ZDoab1Q1WBRwUegqQkUIrgdO+UE8gKN2EpKMW+RqPsA2Plw8+LYdaZ8in7EV7kaXF3ZgdfoDs1gOBJ3d2avQwFAFAFAQm+2yTisBiYALs8TZAbe+ozR8Rp1wuvKgPm7A43MFQRyM4FmVUuRbTXsrEqsIK8nbtJIwlJ2irkkuCxJ93Cy+ZRfgWqs9o4VfvXv+CJlg67/AGsmNxoXjxOISWMxtJEjhSVOisyE9Uka3HoatYWvTrXlTd198yGrSnTdpqxE4mCFWKybRmzqSGtJlAINiLAcamajxkRZ8hBY8B9LFSMe0u9/7NY/T5j1uRx/9tvqZJPHpCPhasfpGfWAbRwC6LhWNuBKLr5l71nep8haXMsjSrNsjEFI+iUKxC2A9whr2HaVrZ5wyC1KphTI8PSh4Io1OTNK7AlgAdAFN9KoVMWoT6Pdk3a+S+qLMKDlHfukuv8AoSEWxJ3AYTGxHFMLOy+TdH1qgljpp5U34r5s2VCHGovBiON2PNHHI/yi5jTOyNAyNlva4DgXGh17qxHHyc4xlBredk7p+Rl4aO65RmnbqJz2WtfHMTxMCf20qlt/2KX+deTMYbWXYbJtw2Xguulz73lXG2i7Q0Xfr3EmG14kCK4JeMVmn6WaeQ8Xmc+QayjyAFfUMDSVPDwguCXkRYazTlzbIGTFMfpG3jUjk2c6VecuLOY7H3mIHmawusxGzfrSsSuBjj4pqe0jWpYqPA6OHhS1h4seqtzYcTW5aJvDQ5VA9fGtGzAnD1mL8hov4mgIfHYq7cCxY2VRxPZWW1FEdWtGksxNs6MEljMbEXAuCCB3isRncjo4lVHutWY22kSQI0GZ3IVVHEkmwFu8kCk3lY0xlRKG7zPqDdrZC4TCw4dSSIkC3Jvc8WN7DmTyqM5RJ0AUAUAUAUB8+x4SGLauKwjA9H8rjfKraFJGUMhy26o6e9uQXXhXOxkWqkZ5WzXxXlYt0ZfpSitcn8H5msR7lYFfdw6jwZx/zVTc29fIjU5LRszWbD/J9oKovlTETQdY3ISeMYmIA9gug14CrmAmo4hx/lFPwyZLVvOhGT4Nr4jLaghixEgXCOzliSywixL9YnOeOpNdm6T0KOfM4TaUg9zByi/6tR59b8K23nwQt1nTY3FnhhlH6UwI+ApvT5e8xZCJfaHIYUecn51j9TqM+qSmzY53wuKTEmO5RrCO/Aob3v30tK3rGVbgMPY3i1E0YY6ifTu6aCRV17ypFcHFxarJ84v3NfMuxd6DXKS96N5vVQgMx9qrXacdmBc+pf8AKj9ul/nXwLeG9ir/AJfmVP2VG2NJPDoE/wCIlb7eaUKTf815Miw37uw1fbGKDsApBA7vx515jH141JJRd0ur4lqhTcVmRWJkCozE2CqST2WBN6pU4701FcWiduyuYbgJD0OY8TmJPfc3r6rG0Y5EOHe7Q3u0h6hOWPsCrco1P2j/AJ+6pI35FzDqWqgn1v78iXW9talOmr2zJPZuHsMx4nh4Vq2YYrjZgFtfU6eHaawkEMcXtSNEyg20t+eg1pktSOdWEPaY33eDPJPbqSmIiIniL6ZreOX1qKTuzmVanSTb8B3tbZskzRQx+8ud26xIiWRuoC3EmwPjasYelNxSbu+LI5Ss7o0v2d+zLCxpHipicRNfMM2kaMjHgnFiCOLE8LgCt5R3XZkbdzT6wYCgCgCgCgKT7W94sRgsEJMNYM8ioZDY9GGDG4U6Eki2oNr3oDAsFjWEy4mZ3cu7dKbHMQ4Ks2bgSNCAOFh2VVxEXUg4R11Xasy7TgoRjVeabs1Z6ZrXQ1GD2quqgWwk3+8OIMLHxiaM5T4Gx46cK56pv90JJ9SuvFGJUY39WcWut29xUd7d5hN00w6FJXkhdVhn6Trw2BcnIMoyKq+QqWhTl08JJNJJ3urdnvNm1CjKDad2rWd+0tz4qGdEkWaNcyAi5XTML6jMDfXhXeUuTKFiPxGzy3u4+NP0UjP9pjS75iyEl2MCevtJj+iYV/A1jPmLI8fd6E8doz/00X92lusEhsTAwYcOPlTS57X6WZWta4sOFr3oklxMmX7A2j8mLB841jYNHlzLJh3DowzAqbG/G/GubiKMpuMoWur63tZqz0LFKpGKcZXs7adXaX2b2tyFQA+IB7RFh7+OtxfyqmsJXvnuf7iRvD/4vcV3a2+pnWXP0sskkRizydEuVTm4LFGoOrE6+tbrB1HODk0lF3sk/izMa9OEZKCfrK2bXwG27e2pYJS2HiErGEIQbgLZgSeXYBx51Jj8BHGwUJNqzvl2WI6EpRb3VclsZvZtEnKWjh4N1UVmANwAc2YcjVal+HsGvaTfa/lYtx6ebtdIhcVtPFzkxCeeU2OYBsq2OhBC2BGttdKuw2fhKL9Smr9nzuV60rPdUm37hs2FxECfOxHo/wBk2v3gnt51bjO2QpYiUFutXQxx2HAsy+63wrMlbNGMRSUbThoxfZcZ42a3bey+nOswRNhIPWz8cvAkZJlX3iPCpG0i9OpGHtMb4nbzHRbns5D0GpqNzXApzxqXsoc4HYeLnOo6JDzYW9F94+dqkjTqS6irPE1JcfAnotyIAtmaQt9YED0W1vW9SrDRtmV7nkO5+Rwy4iUZRYWC5gOzNw+FY9GXMzcnNmbNSAEKWYsbs7sWZiBbUnu5CpoU1BWRg13dyDJhohw6oPm/WPxNUqjvNmCSrQBQBQBQBQFX9o4jkwMsD2vMuVO5hYh7fZIB8bajjUlOm5sGA7FuoeNtGjcg/wCfG9UMRG0j0ux6m9RceT8/tknGqlhnFxz7u+oM+B05xutCTl3fhbiL+IU/hWiqyRSluS9qEX3DKbdqAMt0XKdLhQDfl5Vsq0+Zr6Ph5J/pxv2HuI3VgCkhBcC/Dsoq87mqw2Hbs4Iif4Ih+oPjUnSS5k/5dhv4h/BEP82PjTpJcx+XYb+IfwRD/Nj406SXMfl2G/icybMjHuxqe4sR+BrKqS4s0ngKKXqU0+1tfBjWeDKCfkoPg1/ha9bqV/3FWrR6NX9HT7Hf3WuNsJPG8iqYUAJte57K3lGSje5Vw9ahVqxg6SVyT2KoTGOoAAKaAaD6PLxvUtF3ihVgqeLlGKsrZW7EJ7fxBWWUjjZFW3G5Unh+1U17XNJ1HDfl2JFp2Js0QRBPpHVz2sePlyqEooc545VZQyuNVYAg2uNQbcDQGdJIIi8TjNlYjhxKm3lwBqSMrLMmo14wi4zV0cPjXc5UBueAUEsfTX0o5t5IVMXOWSyRO7M3KkezTN0YP0Rq/meCn1qaOHbzlkVWy37L2NDhx82gB5sdWP7X4cKswpxjoYH9bgKAKAfbEwHTzJHyJuxHJRqfC/C/aRWk5bsbg1QCueYPaAKAKAKAKAyzbm0ziJS+uXgo7FH58fOuhThuqxkzzevD9BiFxAHUk6slvrAaHzAH7p7apYylfNfbLmBxPQVVJ6aPs+hxFiFb3WB8DXMcWtT1VOtTqexJPvJnZu0BbK58D+BqGUeRFVpcYklLGHUjt4H7jWidiCL3Xc4wkpYa+8DZvEfnWWjacbPLQgsbDkcjlxHgeFSxd0W6ct6NxCsm4UAGgGONwKnXKSf1jC33ipIza/oUMTg4SW9ut/8As180V6Pqyrpwcc78xz51aecTzsPUrxt/Jcb8efEsmF6uNX7UZA8Rc/cta4d5HUxy3cWnzj8xMtm2iqngJL+aRgj4ippM5teV5W6/gie3lmIjSNSVM0qRZhyDmzfC4qGpLchKXJN+CuQ2u0hDC4BIdoOkSlY/k4JFyRmLgC9+dgT61U2dWnVob03d3ZvViozsuRVdrYcyYyREF2aSw8ef4muhFNuyIWaNsvZMWHW0agG2rcWPbcnXy4V0YU4x0NR9W4CgCgCgPQKA0XdTY3QR5nHzj2J+yOS/n/gKpVam88tDBO1CAoAoAoAoCK3oxZjw0hHEjKO7Ppf41JSjeSBmNXzJzIgYWIBB5EXHpQEViN2MK/GFR+jdf7NqjdGD4GLEbi9zFy/MyyIw4BmuvwAIqGWFi9CWNapH2ZNd5WMSuKw7WlaVFv7w6y69jcD4caqToJP1okyxuIWk335+dxx8pksWjxBZuYNtbfEedauhDgjeO0MQv3e5fId4MTTrmGKjJA1Vlsy9xB89eFadDBcCVbSxHBrwQzgnxDy9FEY5T2oOp5toLd/Cto4dSdkZ/NsQuXh9SR/g3H/zcX7w/v1J6C/tmfzjEco+D+YlLgsev8ih8CD/AM9YeCa4PxH5viOUfB/MSeLHgawegufQOax6G+TH5viP8Pg/mMsRisUozPEyqObQsAL6DUiwrV4dLVM1e1MQ9beAhDLNKwdWAZL2bQEXGtbQgo6Feti6tVpzea0yFBfDzRSuxbrXc8T2HvPVJrZor3zuy+bQwSzJlJI1DKymxUjVWBrRpNWZuJRwph0eR2LE9aSRzdmsLC59ABWIQjBbsVZBviyC3FwhlmkxLjgSB+m+rW8AbftVcw0LveI2XirhgKAKAKA9AvoONAXndbdvox0kyjP9FTrl53t9b7qqVat8omC01XAUAUAUAUAUBX9+VJwvG1nUkdvEWPmQfKpqHtgzyrpkKAKAKA5kQMCGAIOhB4EeFGrghsTunhXN+jy/oEgenD4VE6EHwA1i3IwwNyZGHYWFh6AH41qsNAXJ3A4GOFcsSBB3c+8niT3mpYxUVZAcVsAoAoBHGYZZEaNxdWFj5/jWJJNWYM22hs6XBSG4zIeD26rDsP1Wrnzg6bMjfGbRWRMpUg8Qb8/yrVu4JrYu9aoixzKxyiwca6DhcX48tL1rY2TPMVipNoOsUSlYlILM1tOOpsbcCbKON/TenTc3ZGGy74LCLFGsaCyqLDt8T310YxUVZGovWQFAFAL4LBvK4SNSzfcO0ngBWJSUVdgvuwN2Ugs72eXkfor4Dn4n4VTqVnLJaGCfqEBQBQBQBQBQBQDfH4USxvG3BgRw4dh8jrWYy3XcGUYiFkZkYWZSQfEV0U7q6MidZAUAUAUAUAUAUAUAUAUAUAEX0NAR0mwcM2pgj8lA+6tHSg+AOV3ewo/kI/MX++sdDDkB9hcMka5Y1VF7FAA18K3SSyQFayAoD0DlzNAWXZO58j9aY9GvYNXNx6L5691QTrpaGC6YDAxwqEjUKPie8nmaqyk5O7A5rUBQBQBQBQBQBQBQBQFe3p3f6cdJGB0o5cM47Ce0W0P+RNSq7uT0BQcRAyMVdSrDiDxq4mnmjInWQFAFAFAFAFAFAFAFAFAFAFAFAFALYbCvIbIjMfsgn/4rDklqCxbM3NkYgzERrzUEF/XVR8fCoJYhL2TBbNnbIhh/i0AP1jq3qdarynKWoH9aAKAKAKAKAKAKAKAKAKAKAKAYbT2RFOPnFubWDDRh5/gdK3jOUdAU7ae6EyEmL5xePIMO4jn5egqzGvF65AgJ4WQ2dWU9jAg/Gpk09DInWQFAFAFAFAFAFAFAF6Ad4XZs0nuRu1+eU211Gp0rVzitWCYwW5072LlYx39ZvQafHlUUq8VoYLBgt0MOmrZpD9o6egt8ahlXkwTkMKoMqKFHYoAHoKibb1ApWAFAFAFAFAFAFAFAFAFAFAFAFAFAFAFAcSxKwswBHYRcUTsCJxG7GGc36PKb36pI+F7CpVWmuII6XciL6Msg8cp+4Ct1iHyA3k3GN9JtO9Nf7Vbek9QOf9Bm/nx/R/8AlT0nqAf6DN/Pj+j/APKnpPUDqPcbXrTadya/FqPE9QHEW5EX0pZD4ZR94NavEPkB5Bulhl4qz/pMfXS1auvNgk8LsyGMDJGgtwNtfG/G9RucnqwO61AUAUAUAUAUAUAUAUAUAUAUAUAUAUB/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6" name="Picture 14" descr="Kết quả hình ảnh cho dri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0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0" y="5867400"/>
            <a:ext cx="4343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400" b="1" dirty="0" smtClean="0">
                <a:solidFill>
                  <a:srgbClr val="0070C0"/>
                </a:solidFill>
                <a:latin typeface="Arial" charset="0"/>
              </a:rPr>
              <a:t>He is a farmer </a:t>
            </a:r>
            <a:endParaRPr lang="en-US" altLang="en-US" sz="4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4" name="Picture 8" descr="Kết quả hình ảnh cho far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8001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40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3093" y="5791200"/>
            <a:ext cx="39657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a 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</a:t>
            </a:r>
          </a:p>
        </p:txBody>
      </p:sp>
      <p:pic>
        <p:nvPicPr>
          <p:cNvPr id="4" name="Picture 6" descr="Kết quả hình ảnh cho giáo viê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077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95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4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6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7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AutoShape 14"/>
          <p:cNvSpPr>
            <a:spLocks noChangeArrowheads="1"/>
          </p:cNvSpPr>
          <p:nvPr/>
        </p:nvSpPr>
        <p:spPr bwMode="auto">
          <a:xfrm>
            <a:off x="3185374" y="6068957"/>
            <a:ext cx="3024187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smtClean="0"/>
              <a:t>He is a </a:t>
            </a:r>
            <a:r>
              <a:rPr lang="en-US" altLang="en-US" sz="3600" b="1" dirty="0"/>
              <a:t>dentist</a:t>
            </a:r>
          </a:p>
        </p:txBody>
      </p:sp>
      <p:pic>
        <p:nvPicPr>
          <p:cNvPr id="8" name="Picture 4" descr="Kết quả hình ảnh cho nha 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048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4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20938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2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4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6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7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8" name="AutoShape 14"/>
          <p:cNvSpPr>
            <a:spLocks noChangeArrowheads="1"/>
          </p:cNvSpPr>
          <p:nvPr/>
        </p:nvSpPr>
        <p:spPr bwMode="auto">
          <a:xfrm>
            <a:off x="3066691" y="6104383"/>
            <a:ext cx="3024187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 dirty="0" smtClean="0"/>
              <a:t> </a:t>
            </a:r>
            <a:r>
              <a:rPr lang="en-US" altLang="en-US" sz="3600" b="1" dirty="0" smtClean="0"/>
              <a:t>They are nurses</a:t>
            </a:r>
            <a:endParaRPr lang="en-US" altLang="en-US" sz="3600" b="1" dirty="0"/>
          </a:p>
        </p:txBody>
      </p:sp>
      <p:pic>
        <p:nvPicPr>
          <p:cNvPr id="9" name="Picture 18" descr="Kết quả hình ảnh cho y 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074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6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" descr="heart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238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AutoShape 14"/>
          <p:cNvSpPr>
            <a:spLocks noChangeArrowheads="1"/>
          </p:cNvSpPr>
          <p:nvPr/>
        </p:nvSpPr>
        <p:spPr bwMode="auto">
          <a:xfrm>
            <a:off x="2133600" y="6163012"/>
            <a:ext cx="4648200" cy="576263"/>
          </a:xfrm>
          <a:prstGeom prst="roundRect">
            <a:avLst>
              <a:gd name="adj" fmla="val 16667"/>
            </a:avLst>
          </a:prstGeom>
          <a:solidFill>
            <a:srgbClr val="F3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smtClean="0"/>
              <a:t>He is an </a:t>
            </a:r>
            <a:r>
              <a:rPr lang="en-US" altLang="en-US" sz="3600" b="1" dirty="0"/>
              <a:t>architect</a:t>
            </a:r>
          </a:p>
        </p:txBody>
      </p:sp>
      <p:pic>
        <p:nvPicPr>
          <p:cNvPr id="8" name="Picture 16" descr="Kết quả hình ảnh cho kiến trúc s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"/>
            <a:ext cx="8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600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41fb2e92cedc0bf9e9d59cfca279d87ab4d8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 - &amp;quot;Warm up  (Guessing Job) &amp;quot;&quot;/&gt;&lt;property id=&quot;20307&quot; value=&quot;273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8&quot;/&gt;&lt;/object&gt;&lt;object type=&quot;3&quot; unique_id=&quot;10010&quot;&gt;&lt;property id=&quot;20148&quot; value=&quot;5&quot;/&gt;&lt;property id=&quot;20300&quot; value=&quot;Slide 8&quot;/&gt;&lt;property id=&quot;20307&quot; value=&quot;269&quot;/&gt;&lt;/object&gt;&lt;object type=&quot;3&quot; unique_id=&quot;10011&quot;&gt;&lt;property id=&quot;20148&quot; value=&quot;5&quot;/&gt;&lt;property id=&quot;20300&quot; value=&quot;Slide 9&quot;/&gt;&lt;property id=&quot;20307&quot; value=&quot;270&quot;/&gt;&lt;/object&gt;&lt;object type=&quot;3&quot; unique_id=&quot;10012&quot;&gt;&lt;property id=&quot;20148&quot; value=&quot;5&quot;/&gt;&lt;property id=&quot;20300&quot; value=&quot;Slide 10&quot;/&gt;&lt;property id=&quot;20307&quot; value=&quot;282&quot;/&gt;&lt;/object&gt;&lt;object type=&quot;3&quot; unique_id=&quot;10013&quot;&gt;&lt;property id=&quot;20148&quot; value=&quot;5&quot;/&gt;&lt;property id=&quot;20300&quot; value=&quot;Slide 11&quot;/&gt;&lt;property id=&quot;20307&quot; value=&quot;283&quot;/&gt;&lt;/object&gt;&lt;object type=&quot;3&quot; unique_id=&quot;10014&quot;&gt;&lt;property id=&quot;20148&quot; value=&quot;5&quot;/&gt;&lt;property id=&quot;20300&quot; value=&quot;Slide 12&quot;/&gt;&lt;property id=&quot;20307&quot; value=&quot;284&quot;/&gt;&lt;/object&gt;&lt;object type=&quot;3&quot; unique_id=&quot;10015&quot;&gt;&lt;property id=&quot;20148&quot; value=&quot;5&quot;/&gt;&lt;property id=&quot;20300&quot; value=&quot;Slide 14&quot;/&gt;&lt;property id=&quot;20307&quot; value=&quot;275&quot;/&gt;&lt;/object&gt;&lt;object type=&quot;3&quot; unique_id=&quot;10016&quot;&gt;&lt;property id=&quot;20148&quot; value=&quot;5&quot;/&gt;&lt;property id=&quot;20300&quot; value=&quot;Slide 16&quot;/&gt;&lt;property id=&quot;20307&quot; value=&quot;257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8&quot;/&gt;&lt;property id=&quot;20307&quot; value=&quot;277&quot;/&gt;&lt;/object&gt;&lt;object type=&quot;3&quot; unique_id=&quot;10019&quot;&gt;&lt;property id=&quot;20148&quot; value=&quot;5&quot;/&gt;&lt;property id=&quot;20300&quot; value=&quot;Slide 20&quot;/&gt;&lt;property id=&quot;20307&quot; value=&quot;278&quot;/&gt;&lt;/object&gt;&lt;object type=&quot;3&quot; unique_id=&quot;10020&quot;&gt;&lt;property id=&quot;20148&quot; value=&quot;5&quot;/&gt;&lt;property id=&quot;20300&quot; value=&quot;Slide 21&quot;/&gt;&lt;property id=&quot;20307&quot; value=&quot;279&quot;/&gt;&lt;/object&gt;&lt;object type=&quot;3&quot; unique_id=&quot;10181&quot;&gt;&lt;property id=&quot;20148&quot; value=&quot;5&quot;/&gt;&lt;property id=&quot;20300&quot; value=&quot;Slide 13&quot;/&gt;&lt;property id=&quot;20307&quot; value=&quot;285&quot;/&gt;&lt;/object&gt;&lt;object type=&quot;3&quot; unique_id=&quot;10520&quot;&gt;&lt;property id=&quot;20148&quot; value=&quot;5&quot;/&gt;&lt;property id=&quot;20300&quot; value=&quot;Slide 19&quot;/&gt;&lt;property id=&quot;20307&quot; value=&quot;287&quot;/&gt;&lt;/object&gt;&lt;object type=&quot;3&quot; unique_id=&quot;10720&quot;&gt;&lt;property id=&quot;20148&quot; value=&quot;5&quot;/&gt;&lt;property id=&quot;20300&quot; value=&quot;Slide 17&quot;/&gt;&lt;property id=&quot;20307&quot; value=&quot;288&quot;/&gt;&lt;/object&gt;&lt;object type=&quot;3&quot; unique_id=&quot;11065&quot;&gt;&lt;property id=&quot;20148&quot; value=&quot;5&quot;/&gt;&lt;property id=&quot;20300&quot; value=&quot;Slide 22&quot;/&gt;&lt;property id=&quot;20307&quot; value=&quot;289&quot;/&gt;&lt;/object&gt;&lt;object type=&quot;3&quot; unique_id=&quot;11066&quot;&gt;&lt;property id=&quot;20148&quot; value=&quot;5&quot;/&gt;&lt;property id=&quot;20300&quot; value=&quot;Slide 23&quot;/&gt;&lt;property id=&quot;20307&quot; value=&quot;290&quot;/&gt;&lt;/object&gt;&lt;object type=&quot;3&quot; unique_id=&quot;11067&quot;&gt;&lt;property id=&quot;20148&quot; value=&quot;5&quot;/&gt;&lt;property id=&quot;20300&quot; value=&quot;Slide 24&quot;/&gt;&lt;property id=&quot;20307&quot; value=&quot;291&quot;/&gt;&lt;/object&gt;&lt;object type=&quot;3&quot; unique_id=&quot;11068&quot;&gt;&lt;property id=&quot;20148&quot; value=&quot;5&quot;/&gt;&lt;property id=&quot;20300&quot; value=&quot;Slide 25&quot;/&gt;&lt;property id=&quot;20307&quot; value=&quot;292&quot;/&gt;&lt;/object&gt;&lt;object type=&quot;3&quot; unique_id=&quot;11069&quot;&gt;&lt;property id=&quot;20148&quot; value=&quot;5&quot;/&gt;&lt;property id=&quot;20300&quot; value=&quot;Slide 26&quot;/&gt;&lt;property id=&quot;20307&quot; value=&quot;293&quot;/&gt;&lt;/object&gt;&lt;object type=&quot;3&quot; unique_id=&quot;11070&quot;&gt;&lt;property id=&quot;20148&quot; value=&quot;5&quot;/&gt;&lt;property id=&quot;20300&quot; value=&quot;Slide 27&quot;/&gt;&lt;property id=&quot;20307&quot; value=&quot;294&quot;/&gt;&lt;/object&gt;&lt;object type=&quot;3&quot; unique_id=&quot;11071&quot;&gt;&lt;property id=&quot;20148&quot; value=&quot;5&quot;/&gt;&lt;property id=&quot;20300&quot; value=&quot;Slide 28&quot;/&gt;&lt;property id=&quot;20307&quot; value=&quot;295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402</Words>
  <Application>Microsoft Office PowerPoint</Application>
  <PresentationFormat>On-screen Show (4:3)</PresentationFormat>
  <Paragraphs>124</Paragraphs>
  <Slides>34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.VnTime</vt:lpstr>
      <vt:lpstr>Arial</vt:lpstr>
      <vt:lpstr>Arial Black</vt:lpstr>
      <vt:lpstr>Calibri</vt:lpstr>
      <vt:lpstr>Times New Roman</vt:lpstr>
      <vt:lpstr>VNI-Duff</vt:lpstr>
      <vt:lpstr>VNI-Fato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nl</dc:creator>
  <cp:lastModifiedBy>Admin</cp:lastModifiedBy>
  <cp:revision>99</cp:revision>
  <dcterms:created xsi:type="dcterms:W3CDTF">2018-02-07T02:12:25Z</dcterms:created>
  <dcterms:modified xsi:type="dcterms:W3CDTF">2022-03-10T09:49:43Z</dcterms:modified>
</cp:coreProperties>
</file>